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4" r:id="rId4"/>
    <p:sldId id="265" r:id="rId5"/>
    <p:sldId id="269" r:id="rId6"/>
    <p:sldId id="270" r:id="rId7"/>
    <p:sldId id="271" r:id="rId8"/>
    <p:sldId id="272" r:id="rId9"/>
    <p:sldId id="274" r:id="rId10"/>
    <p:sldId id="273" r:id="rId11"/>
    <p:sldId id="275" r:id="rId12"/>
    <p:sldId id="277" r:id="rId13"/>
    <p:sldId id="284" r:id="rId14"/>
    <p:sldId id="290" r:id="rId15"/>
    <p:sldId id="260" r:id="rId16"/>
    <p:sldId id="267" r:id="rId17"/>
    <p:sldId id="291" r:id="rId18"/>
    <p:sldId id="278" r:id="rId19"/>
    <p:sldId id="282" r:id="rId20"/>
    <p:sldId id="283" r:id="rId21"/>
    <p:sldId id="279" r:id="rId22"/>
    <p:sldId id="281" r:id="rId23"/>
    <p:sldId id="292" r:id="rId24"/>
    <p:sldId id="280" r:id="rId25"/>
    <p:sldId id="293" r:id="rId26"/>
    <p:sldId id="285" r:id="rId27"/>
    <p:sldId id="294" r:id="rId28"/>
    <p:sldId id="286" r:id="rId29"/>
    <p:sldId id="295" r:id="rId30"/>
    <p:sldId id="287" r:id="rId31"/>
    <p:sldId id="288" r:id="rId32"/>
    <p:sldId id="276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0000"/>
    <a:srgbClr val="F3F3F3"/>
    <a:srgbClr val="414141"/>
    <a:srgbClr val="7F7F7F"/>
    <a:srgbClr val="B9280B"/>
    <a:srgbClr val="CC000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5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7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2:12:28.3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21537 9260 0,'53'0'172,"35"0"-157,-53 0-15,36 0 16,-53 0 0,17 0-1,-17 0 16,17-17-31,-18 17 32,1 0-17,35 0 1,-18 0 0,18-18-1,0 18 1,-35 0-1,17-35 1,0 35 47,18 0-63,-35 0 15,35 0-15,0 0 16,-36 0 15,1 0-31,0 0 109,-1 0-109,19 0 16,16 0 0,1 0-1,-35 0-15,53 0 16,-1 0 0,-17 0-1,-35 0 63,-1 0-78,1 17 16,35-17 0,0 0-1,-18 0 1,-17 0-16,17 18 15,-17-18 1,-1 0 93,36 0-93,-35 0 0,70 18-1,-53-18-15,1 0 32,-1 0 46,-17 0-63,-1 0 251,1 0-250,-1 0 109,1 0-110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2:39:56.994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28205 17886 0,'17'0'453,"36"0"-437,-35 0 46,-1 0-62,1 0 16,0 0-1,17 0 1,0 0-16,-17 0 16,0 0 15,-1 0-15,1 0-1,-1 0 1,19 0 140,-1 0-156,-17 0 31,17 0-31,0 0 32,-17 0-17,-1 0 32,1 0-31,0 0-1,-1 0 1,1 0-16,35 0 16,-18 0-1,-17 0 1,-1 0-1,1 0 1,17 0 0,1 0-1,17 0 1,-18 0 0,0 0-1,0 0 1,-17 0-1,0 0 17,-1 0 186,1 0-202,0 0 31,-1 0 109,1 0-140,17 0-1,-35-18 1,18 1 0,-1 17 343,1 0-328,0 0 141,-1 0-156,-17-18 515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2:39:58.743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29457 17780 0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2:40:00.618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28222 17745 0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2:40:04.642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28205 17762 0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2:40:14.6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28275 6209 0,'0'-18'172,"18"18"-140,-1 0-17,19 0 32,-1 0-31,0 0-1,1 0 17,-19 0-17,1 0 220,17 0-235,-17 0 0,17 0 31,-17 0-16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2:40:15.7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28416 6209 0,'0'18'94,"0"-1"-79,18-17-15,17 0 16,18 0 15,-35 0-15,17 0-1,0 0 188,-17 0-62,0 0-125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2:40:20.1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28310 6103 0,'18'0'157,"17"0"-157,-17 0 15,17 0 1,-17 0 0,0 0-1,-1 0 16,54 0 94,-36 0-125,0 0 16,-17 0 0,0 0 62,-1 0 437,1 0-483,-1 0 140,1 0-79,0 0-77,17 0-16,18 0 1062,-18 0-1062,0 0 16,-17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3:27:38.3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25894 9225 0,'-18'18'266,"54"-18"-110,-1 0-140,18 0-1,88 0 1,-35 0-1,-36 0 1,-35 0 0,-17 0-1,17 0 95,1 0-95,-19 0-15,89 0 32,0 0-17,-35 0 1,-54 0-1,1 0 1,17 0 0,18 0-1,-18 0 1,18 0 0,0 0-1,-18 0 1,36 0-1,-18 0 1,0 0 0,0 0-1,-18 0 17,18 0-17,0 0 1,17 0-1,1 0 1,-18 0 0,-18 0-1,53 0 1,-17 0 0,-1 0-1,1 0 1,-18 0-1,-18 0 1,18 0 0,0 0-1,-35 0 1,17 0 0,35 0-1,-34 0 1,-1 0-1,0 0 1,18 0 93,-17 0-109,52 0 16,-35 0 0,123 0-1,-53 0 1,-70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3:29:16.7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25929 8996 0,'18'-18'93,"35"18"-77,-18 0-16,18 0 16,-18 0-1,18 0 1,-35 0-16,-1 0 15,1 0 1,17 0 15,-17 0 1,17 0-17,-17 0 1,-1 0-1,1 0 1,35 0 0,-18 0 15,-17 0-15,17 0-1,-17 0 1,52 0-1,1 0 1,17 0 0,-53 0-1,-17 0 1,17 0 0,18 0-1,18 0 1,-18 0-1,17 0 1,-52 0 0,17 0-16,1 0 15,16 0 1,1 0 15,36 0-15,-19 0-1,-17 0 1,-18 0 0,36 0-1,-1-17 1,36 17 0,-35 0-1,-54 0 1,54 0 15,-18 0-15,17 0-1,-52 0 17,0 0-1,-1 0-16,19 0 1,-19-18 0,1 18-16,0 0 78,17 0-47,-18 0-31,36 0 16,-17 0-1,-19 0 1,1 0 46,0 0-62,17 0 16,71 0 0,-36 0-1,-17 0 1,0 0 93,-35 0-93,35 0 0,-18 0 187,-17-18-47,-1 18-140,1 0 15,-1 0-16,1 0 204,0 0-203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3:29:20.9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25894 9349 0,'18'-18'94,"-1"18"-94,18 0 15,-17 0 1,35 0-1,-35 0 1,-1 0 31,1 0-31,52 0-1,1 0 1,0 0-1,-54 0 1,1 0 0,17 0-1,-17 0 1,-1 0 0,1 0-16,0 18 15,35-18 1,0 35-1,17-35 1,-17 0 0,35 0-1,-53 0 17,-17 0-17,17 0 1,1 0-1,-1 0 1,35 0 0,-34 0-1,-1 0 1,-17 0 0,17 0-1,0 0 1,-17 0-1,0 0 1,34 0 15,-16 0-15,-1 0 15,0 0-15,-17 0-1,0 0-15,-1 0 16,18 0 0,18 0 15,-35 0-15,0 0-1,17 0 1,0 0-1,18 0 1,-35 0 0,-1 0-1,1 0 1,0 0 0,70 0-1,-18 0 1,1 0-1,-36 0 17,-17 0 15,0 0-32,17 0-15,0 0 31,0 0 1,-17 0-17,0 0 17,-1 0-17,1 0 79,0 0-63,17 0-15,-18 0-1,72 0 1,-36 0 0,-36 0-1,19 0 1,-19 0 15,18 0-15,1 0-1,17 0 1,-36 0 31,1 0 0,0 0-16,-1 0 110,18 0-141,1 0 140,34 0 1,-17 0-125,18 0-16,-36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2:12:31.5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21467 17074 0,'0'-17'156,"17"17"-140,1 0 0,17 0-1,0 0 1,-17 0 0,0 0-1,17-18 1,18 1-1,17 17 1,-17-18 0,-35 18-1,17 0 1,0 0 0,-17 0-1,17 0 16,-17 0-15,35 0-16,-35 0 16,17 0-1,18 0 1,0 0 0,0 0-1,-18 0 1,0 0 15,0 0-15,1 0-1,17 0 1,-18 0 0,-17 0-1,-1 0 16,1 0-31,17 0 16,18 0 0,-18 0-1,1 0 1,17 0 15,-18 0-15,0 0-1,0 0 1,1 0 0,-19 0-1,36 0 1,-18 0 0,18 0 15,53 0-16,-53 0 1,-35 0 0,-1 0 31,1 0-32,0 0 1,35 0 62,-36 0-62,1 0 15,0 0 47,-1 0-16,1 0-46,-1 0 0,19 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3:29:28.5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26176 16651 0,'18'0'94,"35"0"-79,-18 0-15,88 0 16,36 0 0,-35 0-1,-19 0 1,-69 0 15,105 0-15,-35 0-1,0 0 1,17 0 0,-52 0-1,-36 0-15,18 0 16,-18 0-1,53 0 1,0 0 0,1 0-1,16 0 1,-16 0 0,-54 0-1,53 0 16,0 0-15,-35 0 0,18 0-1,-54 0 1,19 0 0,-1 0-1,36 0 1,-1 0-1,-35 0 1,1 0 0,-1 0-1,18 0 1,53 0 0,-89 0 15,1 0-16,0 0 17,-1 18 171,-17-1-188,0 19 1,0 34-16,0-35 16,0-17-1,0 0 63,0-1-62,-35 1 15,17-18-15,-17 0 0,-18 0-1,35 0 1,-70 18-1,35 17 1,-35-35 0,53 0-1,0 0 1,-36 18 0,53-18-1,-52 0 1,-1 0-1,-17 0 1,53 0 0,-18 0-1,0 0 1,0 0 0,-17 0-1,-1 0 1,0 0-1,1 0 1,17 0 0,-71 0-1,72 0 1,16 0 0,-87 0-1,88 0 16,-18 0 1,-18 0-17,53 0 1,-52 0 0,52 0-1,-52 0 1,17 0 15,17 0-31,-16 0 16,-1 0-1,0 0 1,35 0 0,-52 0-1,17 0 1,0 0-1,17 0 1,19 0 0,-19-36-1,1 36 1,-18-17 0,36 17-1,-1 0 48,0 0-63,-52 0 31,52 0-15,1-18-1,17-17 16,0 17-15,0 0 0,0 1-16,0-18 15,0 17 110,0-17-125,0 17 16,0-17 93,0-1-31,0 19-62,17 17 47,1-35-63,-1 35 15,1-18 1,35 18-1,-35 0 32,-1 0-47,19-18 16,-19 1 0,18 17-1,-17 0 1,0 0-1,-1 0 1,19 0 0,52 0-1,0 0 1,-35 0 0,-18 0 30,-17 0-30,52 0 0,1 0-1,-53 0 1,17 0 15,0 0-15,0 0-1,36 0 1,-36 0 0,1 0 15,-1 0-15,-17 0-1,17 0 1,35 0-1,1 0 1,-18 0 0,17 0-1,1 0 1,-18 0-16,0 0 16,35 0-1,0 0 1,0 0-1,1 0 1,-37 0 15,1 0-15,18 0 0,-18 0-1,53 0 1,-36 0-1,-34 0 17,-19 0-17,36 0 1,18 0 0,-54 0-1,1 0 1,0 0 15,-1 0 16,18 0-31,1 0 15,-19 0 63,1 0-94,0 0 15,-1 0 1,1 0 312,0 0-219,-1 17 110,18 1-188,18 0 141,-53-1-156,0 1 62,0-1-62,0 1-1,0 0-15,0-1 16,0 19 140,0-1-93,0-17-48,0-1 1,0 1 62,0-1-78,0 1 31,0 0 47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3:29:40.5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25418 12647 0,'35'0'109,"35"0"-93,-34 0 0,140 0-1,-35 0 1,0 0-1,-88 0-15,18 0 16,-18 0 0,0 0-1,0 0 1,17 0 0,89 0-1,-18 0 1,-35 0-1,17 0 1,-17 0 15,-35 0-15,52 0 0,-17 0-1,-18 0 1,18 0-1,-71 0 1,1 0 0,-19 0-1,54 0 1,-1 0 0,-17 0-1,0 0 1,-18 0-1,18 0 1,36 0 15,-37 0-15,1 0 0,0 0-1,-35 0 1,0 0 15,-1 18-15,1-18 109,-1 0-110,1 0 1,0 17-16,-1 1 16,1-18-1,53 35 1,-1-17 15,-35 0-31,-17-1 16,-18 1 281,0-1-297,0 1 15,0 0 16,-70 17-15,-36-35 0,17 0-1,-69 0 1,87 0-16,1 0 16,-19 0-1,54 0 1,-18 0-1,-17 0 1,17 0 0,-35 0-1,-18 0 1,35 0 15,18 0-15,-53 0-1,18 0 1,0 0 0,35 0-1,-53 0 1,53 0 0,-52 0-1,-19 0 1,71 0-1,18 0 1,0 0 0,17 0-1,0 0 17,1 18-17,-54-18 1,53 0-1,-52 0 1,17 17 0,18-17-1,-1 18 1,1-18 0,-18 0-1,18 0 1,0 0-1,17 0 1,0 0 0,-17 0 15,18 0-15,-19 0 15,1 0 63,17 0-16,1 0-63,-1 0-15,-17 0 16,17 0 15,0 0-15,-17 0-1,18 0 1,-1 0 0,0 0 31,1 0 203,-1 0-204,0 0-14,-17 0 93,17 0-110,-34 0 1,16 0 0,19-18 171,17-17-62,-18 17-125,0 18 16,18-17-16,0-1 15,-17-17 1,-1 0 15,18-1-15,0 1-1,0 0 1,0 17 0,0 0-1,0 1 1,0-1 15,0 1 110,18 17-110,-1 0-31,19-18 16,-1 18 46,-17 0-46,-1 0-1,18 0 1,18-18 0,-17 18-1,17 0 1,-18 0 0,88 0 15,-87 0-16,52 0-15,35 0 16,-52 0 0,-54 0-1,1 0 1,17 0 0,18 0-1,-35 0 1,17 0-1,-17 0 17,35 0-17,-18 0 1,106 0 0,-53 0-1,-17 0 1,70 0-1,-70 0 1,17 0 0,35 0-1,-17 0 1,0 0 0,-53 0-1,0 0 1,-18 0-1,-17 0 1,35 0 0,-18 0-1,0 0 1,-17 0 15,17 0-15,18 0-1,18 0 1,-36 0 0,18 0-1,-18 0 1,0 0 15,1 0-15,16 0-1,-34 0-15,53 0 16,-1 0 0,-52 0-1,17 0 17,-17 0-1,-1 0-16,19 0 1,-19 0 0,1 0 15,0 0 94,-1 0-109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3:29:42.8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28787 12577 0,'-18'0'78,"0"0"-62,-35 0-16,-17 0 31,-36 0-16,88 0 1,-17 0 0,18 0 46,-19 0-46,1 0-1,0 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3:29:44.8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28787 12841 0,'-36'0'157,"19"0"-157,-19 0 15,19 0 17,-1 18 186,-17-18-218,0 0 16,-36 0-16,-17 17 16,53-17 15,17 0-16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3:56:19.7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26582 9543 0,'17'0'1250,"19"0"-1234,87 0-1,-17 0 1,-18 0 0,18 0-1,-71 0 17,-17 0-17,0 0 1,-1 0 218,19 0-218,16 0-16,19 0 15,-18 0-15,70 0 16,-34 0 0,-19 0-1,-52 0 1,17 0 0,18 0 124,-18 0-140,18 0 16,35 0-1,36 0 1,-54 0 0,-34 0-1,-1 0 1,18 0 0,0 0-1,-18 0 1,18 0-1,-35 0-15,35 0 32,-18 0-17,18 0 1,-36 0 0,36 0-1,35 0 1,-52 0-1,34 0 1,-52 0 15,0 0-15,34 0 0,-16 0 15,-19 0-31,19 0 15,-19 0 1,36 0 0,-17 0-1,-1 0 1,0 0 0,-17 0-1,35 0 1,-36 0 15,1 0-15,0 0-16,34 0 31,-16 0 0,-1 0-15,0 35-1,-17-35 64,35 0-64,-18 0 1,0 18-1,18-18-15,-17 0 16,17 0-16,-18 0 16,0 0 374,-17 0-374,-18 17 0,17-17 577,19 18-577,-19 35 234,-17-36-234,0 1 46,18 0-46,-18-1 15,0 1-31,0 17 16,0 0 15,0-17-16,0 0 142,0-1-142,0 1 17,0 0-1,-18-18 125,-17 17-156,35 1 31,-18-18-15,1 0 31,-1 0 62,0 0-93,-17 0-16,-53 0 15,35 0 1,-18 0 0,36 0-1,18 0 1,-19 0 109,-17 0-125,0 0 0,18 0 16,-35 0-1,-54 0 1,1 0-1,70 0 1,35 0 0,0 0-1,1 0 142,-1 0-142,1 0-15,-36 0 31,17 0-15,-17 0-16,-17 0 16,35 0-1,17 0 1,0 0 0,1 0-1,-19 0 1,-16 0 15,16 0-15,1 0-1,0 0 1,17 0-16,-53 0 16,36 0-1,0 0 1,0 0-1,-1 0 1,-17 0 15,-17 0 1,52 0-17,1 0 1,-1 0-1,-17 0-15,-1 0 16,19 0 0,-18 0-1,-1 0 1,1 0 15,0 0 32,17 0-48,0 0-15,1 0 16,-1 0 0,0 0-1,-17 0 220,0 0-204,17 0-31,1 0 15,-19 0 1,19 0 187,-19 0-187,1 0 15,0 0-15,0-18-16,17 18 140,-17 0-140,-1 0 16,-16 0 0,-19 0-1,0 0 1,-17-17-1,53 17 1,17 0-16,1 0 78,-1 0-78,-17 0 0,-1 0 31,19 0-15,-36 0 0,35 0-1,-17 0 1,0 0 0,17 0-1,0 0 63,1 0-78,-1 0 32,-35 0-17,18 0 16,35-36 204,0 1-173,0 17-46,18 18 15,17 0-15,-17 0 31,-1 0-47,1 0 15,-1-17 17,-17-1-17,18 18 16,17 0-15,1 0 0,52 0-1,0 0-15,0 0 32,-17 0-17,-1 0 1,-34 0-1,34 0 1,-35 0 0,-17 0-1,35 0 1,-18 0 0,36 0-1,-36 0 1,71 0-1,17 0 1,-17 0 0,-18 0-1,-52 0 1,17 0 0,-18 0-1,0 0 1,0 0 78,36 0-79,-36 0-15,71 0 31,0 0-15,-18 0 0,-17 0-1,-54 0-15,19 0 172,-1 0-141,-17 0-15,17 0-16,35 0 16,-17 0-1,35 0 1,18 0 0,-17 0-1,-37 0 1,-16 0-1,-1 0 17,-17 0-1,-1 0 78,1 0-93,0 0 0,-1 0-1,1 0 48,-1 0-63,19 0 15,-1 0 1,-17 0 156,17 0-157,-17 0 79,-18 18-16,-18 17-62,0-35 0,1 0-1,-19 0 1,-34 0-1,35 0 1,-1 0 0,1 0-1,17 0 1,1 0 0,-19 0-1,19 0 1,-1 0-1,-17 0-15,-18 0 16,0 0 0,-35 0-1,17 0 1,-35 0 0,18 0 15,0 0-16,35 0 1,-35 0 0,0 0-1,17 35 1,-35-17 0,18-18-1,-18 0 1,36 0-1,35 0 1,-18 18 0,0-18 15,0 17-15,35-17-1,0 0 32,-17 0-16,18 0-15,-1 0 0,-70 0-1,35 0 1,-35 0 15,-18 0-15,71 0-1,-18 0 1,-18 0 0,36 0-1,-1 0 1,19 0 15,-18 0 32,-1 0-63,19 0 140,-19 0-124,19 0-16,-1 0 15,0 0 1,-34 0 0,16 0 62,19 0-63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3:56:28.7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26652 17410 0,'71'0'125,"-53"0"-125,34 0 16,19 0-1,35 0 1,-53 0-16,-18 0 16,18 0-1,-18 0 1,1 0 0,-1 0-1,18 0 1,-18 17-1,18-17 1,-18 0 0,71 0 15,-53 0-15,35 0-1,36 0 1,-89 0-1,-17 18 1,-1-18 0,36 0 15,18 0-15,-1 0-1,54 0 1,-36 0-1,-35 17 1,-18-17 0,-17 0-16,35 36 15,-36-36 1,54 0 0,-36 0-1,-17 0 16,88 0-15,-36 0 0,36 0-1,0 0 1,-71 0 15,89 0-31,-72 0 16,-34 0-1,35 0 1,0 0 0,0 0-1,-18 0 17,53 17-17,0-17 1,1 0-1,-1 0 1,-53 0 0,-17 0 15,17 0-15,89 0-1,-107 0 1,1 0-1,-1 0 48,1 0 15,0 18-15,-18 17-48,0-17 48,-18-18-48,0 18 1,18-1 15,-17-17-15,-1 0-1,1 0 17,-1 0-32,-17 18 15,-1 0 1,19-18 0,-19 0-1,-16 0 1,34 0-1,-106 0 17,54 0-32,17 0 15,-123 0 1,52 0 0,54 0-1,17 0 1,-18 0-1,18 0 1,0 0 0,-17 0-1,17 0 1,0 0 0,18 0-16,-1 0 31,-52 0-16,-18 0 1,-17 0 0,70 0-1,-18 0 1,54 0 0,-72 0-1,72 0 1,-54 0-1,18 0 1,0 0 0,36 0-1,-36 0 1,35 0-16,1 0 16,-19 0-1,-52 0 1,0 0-1,35 0 17,0 0-17,18 0 1,17 0 0,1 0-1,-54 0 16,53 0-15,1 0 15,-1 0-15,-70 0 0,35 0 15,18 0-16,17 0 32,0 0-31,1 0 0,-1 0 46,-17 0-62,-18 0 16,35 17-1,1-17 1,-1 0 46,0 0-46,1 0-16,-1 0 16,-35 18-1,36-18 1,-1 0 0,-17 0-1,-1 0 1,36 17 171,0 1-171,0 17 15,0 1 141,0-19-109,18-17-48,35 0 1,0 0-1,-18 0-15,0 0 16,18 0 0,-17 0-1,16 0 1,19 0 0,-18 0-1,-35 0 1,-1 0 15,1 0-15,0 0-1,17 0 1,18 0 0,-36 0-16,19 0 31,17 18-16,-1-18 1,19 0 0,17 0-1,0 0 1,-17 0 0,-36 0 15,1 0-16,-1 0 1,18 0 0,-36 0-16,54 0 15,-18 0 1,88 0 15,-71 0-15,36 0-1,-35 0 1,-18 0 0,0 0-1,35 0 17,18 18-17,-36-18 1,18 0-1,-35 0 1,-17 0 0,52 0-1,-35 0 1,-36 0 0,19 0-16,-19 0 15,54 0 16,-36 0-15,0 0 0,-17 0-16,35 0 15,-18 0 1,53 0 0,1 0-1,-54 0 16,0 0-15,1 0 0,-19 0-16,18 0 31,-17 0 0,0 0 0,-1 0 32,1 0-47,17 0 46,1 0 32,-19 0-63,1 0-31,-1-18 0,1 0 47,0 1 47,-1-1-47,-17 0 93,0 1-124,0-1-16,0 0 0,0-17 15,0 18 1,0-1 0,0 0 62,0 1-78,0-1 15,0 0 1,-17-17 93,17 17-93,-18 18 15,18-35 110,0 17-125,-18 18-1,1 0 1,-1 0 62,-17 0-16,17 0-62,1-35 16,-1 35 0,0 0-1,1 0 126,-19 0-125,-16 0-16,-1-17 15,35 17-15,-35 0 16,-106-36-1,89 36 1,52 0 0,-17 0 31,17 0-32,1 0 1,-19 0-1,1 0 1,-36 0 0,54 0-1,-1 0-15,-17 0 16,-36 0 15,18 0-15,18 0-1,17 0 1,1 0 0,-1 0-1,1 0 1,-1 0 0,-17 0-1,-18 0 1,17 0-1,1 0 1,-18 0 15,36 0-15,-19 0 0,1 0-1,17 0 1,1 0-1,-54 0 1,54 0 0,-1 0-1,-17 0-15,-18 0 16,17 0 0,-16 0-1,-37 0 16,36 0-15,1 0 0,16 0-1,1 0 1,-18 0 0,35 0-1,-17 0 1,0 0-1,0 0 1,-1 0 0,-34 0-1,52 0 1,-17 0 62,0 0-62,-1 0-1,19 0 1,-1 0 15,0 0-15,1 0-1,-1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3:30:41.2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28452 10742 0,'17'18'125,"1"-18"-125,-1 0 16,72 0 0,-54 0-1,0 0 1,0 0 46,-17 0-46,17 0-16,-17 0 16,35 0-1,-35 0 16,-1 0-15,18 0 15,36-18-15,-18 0 0,0 18-1,35 0 1,-35-17-1,-18 17 1,-17 0-16,17 0 16,36 0-1,17 0 1,-18 0 0,1 0-1,-18 0 1,-18 0 15,18 0-31,0 0 31,-18 0-15,1 0 0,34 0-1,-52 0 1,35 0 15,17 0-15,18 0-1,-17 0 1,-18 0 0,0 0-1,35 0 1,53 0-1,18 0 1,-141 0 0,-1 0-1,18 0 17,-17 0-17,17 0 1,36 0-1,-36 0 17,-17 0-17,17 0-15,0 0 16,18 0 0,18 0-1,-36 0 1,-17 0-1,-1 0 1,54 0 15,17 0-15,0 0 0,-52 0-1,-19 17 16,1-17 79,0 0-110,-1 0 15,1 0 79,17 0-94,0 0 110,-17 0 46,0 18-125,-1 0-15,-17-1-1,0 19 1,36-1 0,-19-17 15,-17 17-16,0-18 1,0 1 0,0 17 15,0 1 16,0-1 15,0-17-15,-17-18-16,-19 0 48,19 0-79,-1-18 15,-35 18 16,18-35-31,-18 35 16,35-18 0,1 0-1,-1 1-15,0 17 32,-52-53-17,52 35 1,-17 18-1,-36-35 1,54 35 31,-1 0-31,0 0-1,-34 0 1,-1 0-1,-36 0 1,1 0 0,35 0-16,-70 0 31,52 0-15,1 0-1,17 0 1,-18 0-1,18 0 1,0 0 0,-17 0-1,35 35 1,-18-35 0,-36 0-1,54 18 1,-106 17-1,53-35 1,17 0 0,18 0 15,-35 0-15,18 35-1,17-35 1,17 0-1,-16 18 1,-1-18 0,-18 0-1,-35 0 1,36 0 0,-1 0-1,1 0 1,34 0-1,1 0 1,-18 0 0,35 0-1,-17 18 17,35-1-17,-17-17 1,-1 0-1,0 0 1,-17 0 31,17 0-31,1 0-1,-1 0 32,0 0-31,1 0 31,-1 0-32,1 0 1,-1 0-1,0 0 1,-17 0 62,17 18-62,18 0-16,-17-1 15,-1-17 48,0 18 31,1-1-16,-1 1 47,1 0-16,17-1-15,17-17-63,1 0-15,-1 0-1,1 0 1,17 0 0,18 0-16,0 0 15,-18 0 1,-17 0 0,0 0-1,17 0 1,18 0-1,53 0 1,17 0 0,-87 0 15,-19 0-15,18 0 15,18 0-16,-35 0 1,35 0 0,-18 0-1,-17 0 1,-1 0 0,54 0-1,35 0 1,-36 0-1,19 0 1,-1 0 0,-35 0-1,-18 0-15,53 0 32,0 0-17,1 0 1,-54 0-1,0 0 1,36 0 0,-1 0-1,1 0 1,-1 0 0,-34 0 15,-19 0-16,19 0-15,52 0 16,0 0 0,-35 0 15,-36 0 0,36 0-15,-35 0-1,17 0 1,18 0 0,-17 0-1,-1 0 1,0 0 0,36 0-1,-1 0 1,-35 0-1,-17 0 1,17 0 0,-17 0-1,0 0 1,17 0 15,0 0-15,0 0-1,-17 0 1,0 0 0,-1 0-1,1 0 1,0 0 0,-1 0-1,36 0 1,-17 0-1,-1 0 1,-18 0 0,1 0 140,0 0-140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3:32:56.2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26053 9190 0,'53'0'265,"-1"0"-265,72 0 16,141 0-1,-54 0 1,-176 0 0,-17 0-1,17 17 173,54-17-173,-1 0-15,88 0 16,18 0 0,-53 0-1,-88 0 1,-18 0 15,-17 0-31,17 0 16,36 0 15,0 0-15,-19 0-1,1 0 1,0 0-16,18 0 16,35 0-1,-89 0 1,36 0-1,-35 0 1,35 0 31,-36 0-47,54 0 16,-36 0-1,1 0 1,-1 0-1,-18 0 1,1 0 15,17 0-15,18 0 0,53 0-1,-35 0 16,-18 0-15,-18 0 0,0 0-1,0 0 1,1 0 0,-19 0-1,19 0-15,17 0 16,-1-17-1,-34 17 1,17 0 0,-17 0 390,-18 17-312,0 1-79,0 0 1,0-1 0,0 1-16,0 0 15,0-1 79,0 19-94,0-1 47,0-17-16,0-1 32,0 1-63,0-1 15,0 19 1,0-19-1,0 19 1,-18-19 297,-35-17-298,-17 0-15,-54 0 16,36 0-1,18 0 1,52 0 15,0 0 63,1 0-78,-1 0-16,-17 0 15,-36 0 1,18 0 0,18 0-1,0 0 1,-18 0-1,18 0 17,-18 0-32,35 0 15,0 0 1,1 0-16,-1 0 16,-17 0 15,-18 0-16,-18 0 1,36 0 0,0 0-1,-18 0 1,18 0 0,17 0-1,0 0 1,1 0-1,-1 0 1,0 0 0,-34 0-1,16 0 1,1 0 0,0 0-1,-1 0 1,1 0-1,0 0 1,-18 0 0,0 0-1,0 0 1,0 0 0,-35 0-1,17 0 1,1 0 15,-1 0-15,54 0-1,-19 0 1,1 0 0,-18 0-1,0 0 1,-17 0-1,34 0 1,1 0 0,18 0-1,-19 0-15,-34 0 16,-1 0 0,36 0-1,17 0 1,1 0-1,-19 0 17,1 0-17,0 0 1,17 0 0,0 0-1,-17 0 1,0 0-1,-36 0 17,54 0-17,-1 0 17,0 0-17,1 0 1,-1 0 46,1 0-62,-19 0 16,19 0 171,-1 0-171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3:32:58.5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25964 9525 0,'0'0'0,"0"-35"15,36 35 63,-1 0-62,18-18-16,17 18 16,1 0-16,35-35 15,0 35 1,-89 0-1,1 0 1,0 0 0,35 0-1,-18 0 1,18 0 15,35 0-15,35 0-1,-52 0 1,-18 0 0,-18 0-1,0 0 1,1 0 31,17 0-47,52 0 15,-52 0 1,-35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3:33:07.6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26123 17515 0,'35'0'219,"18"0"-219,0 0 15,-35 0 1,52 0 0,-17 0-1,0 0 1,-35 0 0,35 18-1,-35-18 16,-1 0-15,1 0 0,17 0-1,0 0-15,54 0 16,-37 0 0,1 0-1,0 0 1,-35 0-1,35 0 1,17 0 0,-52 0-1,53 0 1,34 0 0,-34 0 15,35 0-16,-53 0 1,-18 0 0,0 0-1,18 0 1,-35 0 0,35 0-1,0 0 1,-18 0-1,18 0 1,0 0 0,70 0-1,-52 0 1,-36 0 0,-17 0 15,17 0-16,53 0 1,-35 0 0,35 0-1,-52 0 1,17 0 0,-36 0-1,89 0 1,0 0-1,-18 0 1,-17 0 0,-54 0 15,18 0 0,1 0-31,-1 0 16,-17 0 15,-1 0-15,1 0 15,0 0-15,35 0-1,-1-35 1,-16 35-1,-19 0 110,1 0-93,17 0-17,-35 53 17,0-36-32,0 1 15,0 35 1,0-18-1,0-17 1,0-1 0,0 19 77,0-19-61,-17 19-17,-1-36 17,0 0-17,1 0 1,-1 0 15,0 0-31,1 0 16,-18 0-16,-1 0 15,1 0 1,-18 0 0,0 0 15,18 0-16,0 0 1,-18 0 15,17 0-15,-34 0 0,52 0-1,1 0-15,-36 0 16,-18 0-1,18 0 1,0 0 0,18 0-1,0 0 1,-36 0 0,1 0-1,17 0 1,17 0 15,1 0-15,-53 0-1,53 0 1,-36 0 0,53 0-1,1 0 1,-1 0-1,1 0 1,-36 0 0,17 0-1,19 0 1,-1 0 15,0 0-15,-52 0-1,52 0 17,-17 0-32,17 0 15,-17 0 1,-18 0 0,18 0-1,-18 0 1,0 0 15,18 0-15,-1 0-1,1 0 1,0 0 0,-18 0-1,18 0 1,17 0-1,-53 0 1,54 0 0,-1 0-1,-35 0 1,18 0 0,0 0-1,17 0 1,0 0-1,1 0 32,-18 0-47,-1 0 32,19 0-17,-1 0 1,-17 0-1,-18 0 1,18 0 0,-1 0-1,19 0 1,-1 0 0,0 0-1,-17 0 1,17 0-1,1 0-15,-19 0 16,1 0 15,18 0 1,-19 0-17,19 0 1,-1 0-1,0 0 48,1 0-47,-19 0-1,1 0 63,18 0 516,17-36-563,0 19 1,0-1-17,0-17 16,0 17-15,0 1 0,0-1-1,17-17 17,1 35-17,-1-18 1,-17 0-1,18 1 32,0-1-31,-18-17 0,17 17-16,1 18 31,17 0 31,1-18-30,-19 18-17,1 0 16,-1-17-15,1 17 0,0 0 15,17 0-31,-17 0 31,-1 0-31,1 0 16,0 0 15,-1 0-31,1 0 16,0 0-1,17 0 17,0 0-32,-17 0 31,-1 0-16,1 0-15,0 0 16,-1 0 0,19 0-1,-1 0 1,0 0 15,18 0-15,0 0-1,0 0 1,-18 0 0,-17 0-1,52 0 17,-52 0-17,17 0-15,18 0 16,18 0-1,-36 0 1,0 17 0,-35 1-1,18-18 1,17 0 0,0 0-1,18 0 1,-17 0-1,17 0 1,17 0 0,18 0 15,-35 0-15,-17 0-1,-1 0 1,18 0-1,-18 0 1,0 0 0,1 0-1,-1 0 1,-18 0 0,54 0-1,-18 0 1,0 0-1,-18 0 1,0 0 15,18 0-15,-17 0 0,34 0-1,-35 0 1,-17 0-1,17 0 1,18 0 0,0 0-1,-35 0 1,17 0 0,0 0 30,1 0-30,17 0 0,-18 0 77,-18 0-77,1 0 0,17 0-1,36 0 1,-36 0 0,-17 0 249,0 0-249,-18 18-1,0-1 1,0 1 0,35 17 15,-35 1-15,0-1-1,17 0 1,-17-17-1,0-1 1,0 19 0,0-19 15,0 1-15,0 0 93,0-1-93,-17-17-1,-18 0 1,-1 0-1,19 0-15,-19 0 16,-87 0 0,-106 0-1,87 0 1,-16 0 0,17 0-1,123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2:39:10.0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28187 6174 0,'35'0'203,"53"0"-187,-17 0-1,123 0 1,-35 17-1,-71-17 1,-53 0 156,-17 0-156,17 0 343,-17 0-359,-1 0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3:33:56.7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20814 11836 0,'53'0'172,"35"0"-172,-17 0 15,-19 0 1,37 0-16,69 0 15,19 0 1,-71 0 0,-71 0-1,0 0 63,-17 0-62,17 0 0,53 0-1,18 0 1,18 0 0,-1 0-1,-105 0-15,17 0 16,18 0 15,0 0-15,35 0-1,18 0 1,-36 0 0,19 0-1,-19 0 1,18 0-1,-17 0 1,-18 0 15,-18 0-15,-17 0 0,17 0-1,0 0 1,53 0-1,-17 0 1,-53 0 0,17 0-1,0 0 17,-17 0-32,17 0 15,18 0 1,-18 0-1,1 0 17,-1 0-17,0 0 1,18 0 0,-18 0-1,1 0 1,-1 0 46,0 17-46,-17-17 0,17 0-1,0 0 1,-17 0 15,53 0-15,-54 18 46,1-18 79,17 18-79,-17-18 95,-1 17-142,1 1 16,0 17 63,-1-17-31,-17-1-48,18 1 1,-18 0 0,0-1 46,0 19-62,18-36 16,-1 17-1,-17 1 17,0 0-17,0-1 16,0 1 32,-35-18-47,17 0-1,1 17 1,-1 1 78,0-18-79,1 0 1,-1 0-16,1 0 15,-19 0 1,-17 0 0,18 0-1,0 0 1,-18 0 0,18 0-1,-18 0 1,-18 0-1,18 0 1,0 0 0,18 0-1,-53 0 1,-53 0 0,105 0-1,-34 0 1,52 0-1,-17 0 17,-36 0-17,1 0 1,35 0 0,-1 0-1,1 0 1,-53 0-1,17 0 1,18 0 0,18 0-1,17 0 1,-17 0 0,-35 0-1,17 0 1,35 0-1,-53 0 17,1 0-17,17 0 1,-35 0 0,53 0-1,-1 0 1,-17 0-1,18 0 1,-18 0 0,0 0-1,36 0 1,-36 0 0,-18 0-1,-52 0 1,34 0-1,19 0 17,35 0-32,-1 0 15,19 0 17,-19 0-32,1 0 15,-18 0 1,36 0-1,-19 0 17,1 0 108,-18 0-124,18 0 0,-18 0-1,18 0 1,-1-18 296,19 18-312,17-17 16,0-1 0,0-52-1,0 52 1,0 0-1,0-17 1,0 17 0,0-17-1,70 35 1,-34-17 0,-19 17-1,18 0 1,18 0-1,-35 0-15,88 0 16,0 0 0,35 0-1,-53 0 17,0 0-17,-35 0 1,18 0-1,34 17 1,-52-17 0,36 0-1,52 0 1,-35 0 0,-18 0-1,18 0 1,35 0-1,-35 0 1,-18 0 0,-18 0-1,18 0 17,-17 0-17,17 0 1,-35 0-16,18 0 15,-1 0 1,-52 0 47,17 0-48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3:39:15.3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27058 6809 0,'53'17'250,"18"1"-250,-19-18 15,19 35 1,17-35 0,-35 18-1,0-18 1,0 0-1,17 35 1,-34-35 0,-1 0-1,18 0 1,0 0 0,0 0-1,-18 0 1,36 18-1,-18-18 1,35 17 0,0-17-1,0 18 1,0-18 0,1 0-1,-19 0 1,36 0-1,-18 0 1,18 0 0,35 0 15,-106 0-15,-17 0-1,70 0 1,-17 0-1,-18 0 1,-18 0 0,18 0-1,-36 0 17,1 0-17,17 0 32,1 0-47,69 0 16,-52 0-1,18 0 17,0 0-17,-36 0 1,18 0-1,-18 0 1,-17 0 0,-1 0 124,1 0-77,0 0-48,17 0 1,0 0 31,-17 0-47,-1 0 78,1 18-62,-18-1 93,0 1-31,18 0-62,-1-1 93,-17 1-78,0 17 32,0-17-32,-17 17-15,-1-35 46,-17 0-62,17 0 16,-17 0-16,0 0 31,-18 0-15,-18 0-1,1 0 1,17 0 0,0 0-1,17 0 17,1 0-1,17 0-16,1 0-15,-36 0 16,35 0 0,-17 0-1,0 0 1,-1 0 15,-16 0-15,16 0-1,1-18 1,-18 18 0,0 0-1,-70-35 1,70 35 0,0 0-1,18 0 1,-1 0-1,19-18 1,-36 18 0,17 0-1,19 0 1,-1 0 15,-17 0-31,0 0 31,17 0-15,0 0 0,-35-35-1,1 35 1,16 0 0,1 0-1,17 0 1,1 0-1,-1 0 32,-17 0-47,17 0 16,-52 0 15,52 0-15,-35 0-1,35 0 1,-52 0 0,35 0-1,-18 0-15,17 0 32,1 0-17,17 0 1,-17 0-1,18 0-15,-1 0 16,-17 0 0,-1 0 31,1 0-16,17 0 0,-17 0-15,0 0-1,0 0 1,17 18 0,-35-18-1,0 0 1,35 0-16,1 0 15,-1 0 1,1 0 62,-1 0-62,0 0 62,1 0-78,-19 0 31,1 17 32,17-17-48,1 0 1,-1 0 31,1 0-32,-1 0-15,0 18 16,1-18 468,-19 0-327,19 0 124,17-18-109,0 1-172,35 17 15,18 0 1,-35 0 0,-1 0-1,18 0 1,-17 0-16,17 0 16,54 0-1,-37 0 1,-16 0-1,-19 0 1,1 0 0,0 0-1,35 17 1,17-17 15,-17 0 0,35 0-15,-52 0 0,16 36-16,-16-36 15,-19 0 1,1 0 0,0 0 15,-1 0-16,1 0 1,17 0 0,18 0-1,-18 0 1,54 0 0,-1 0 15,-53 0-31,18 0 15,-18 0 1,1 0 15,-19 0-15,54 0 0,-18 0-1,0 0 1,-36 0-1,18 0 1,-17 0 0,53 0-1,-36 0 1,88 0-16,-52 0 31,-18 0-15,35 0-1,0 0 1,36 0 0,-54 0-1,18 0 1,-70 0 31,17 0-32,-17-18 1,0 18-16,17 0 31,-17-35-15,17 17 0,35 1-1,-17 17 16,-53-18-15,18 0 15,17 1-15,-17-19 0,0 19-16,17 17 15,-18-18 1,-17 0 93,0 1-93,18-1-1,0 1 1,-18-1 0,0 0 109,0 1-110,0-1 188,-36 18-171,1 0-17,18 0 17,-1 0-32,0 0 31,-17 0-16,0 0 1,-1 0 0,19 0-1,-18 0 1,-1 0 0,1 0-1,0 0 16,-1 18 16,19-18-31,-36 0 0,18 0-16,-36 0 31,18 0-16,-17 0 1,-19 0 0,36 0-1,-17 0-15,35 0 32,-18 0-17,35 0-15,-17 0 16,-18 0-1,0 0 1,35 0 0,1 0-1,-19 0-15,19 0 16,-1 0 15,-35 0-15,0 0-1,36 0 17,-36 0-17,17 0 1,1 0 0,0 0-1,0 0 16,-1 0-31,19 0 32,-19 0-32,19 0 15,-36 0 1,18 0 0,17 0-1,0 0 1,-17 0-1,0 0 17,17 0-17,-17 0 1,-53 0 0,35 0 15,35 0-16,0 0 1,1 0 0,-1 0-16,-17 0 15,0 0 1,-1 0 15,19 0-31,-19 0 16,1 0-1,0 0 17,17 0 30,-17 0-62,0 0 31,17 0-15,0 0-16,-35 0 16,18 0-16,18 0 15,-1 0 235,0 0-234,1 0-16,17 17 125,0 1-125,-18 0 31,18-1 0,0 1-15,0-1 0,0 1-16,0 0 15,0-1 1,0 1 0,0 0 15,0 17-31,0 0 125,18 0-94,-1-35-15,1 0 15,0 0-15,-1 0-1,18 0 1,18 0 62,-17 0-62,-1 0-16,0 0 15,-17 0 1,17 0-1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3:39:22.7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19332 5468 0,'0'-18'78,"0"-17"-62,0 0-1,-17-18 1,-36 0 0,17 18-1,19 17-15,-19-17 16,1 17 0,-71-35 15,53 53-31,1-17 31,-19-19-15,36 36-1,-36 0 1,36 0 0,-18 0-1,35 0 1,-17 0-1,-36 0 17,19 0-17,-19 0 1,53 0 0,-17 0-1,0 18 1,17 0 15,-17-1-31,0 1 31,17 0-15,0-1 0,1-17-16,17 35 15,-36-17 1,1 53-1,35-36 17,0-17-17,-18 17 1,18 0 0,0-17-1,0 17 1,0 18-1,0-35 1,0 17 15,0-17-15,0-1 0,0 1-1,0-1 1,0 1-1,0 17 1,18 1 0,17-1-1,-35-17 1,36 34 0,-1-34 15,-17 0-31,-18-1 15,17-17-15,1 18 32,17 0-17,36-1 1,-18 1 0,52 17-1,-16-35 1,-36 0-1,-1 0 1,-16 0 0,-19 0-1,19 0 1,34 0 0,-34 0-1,-19 0 1,18 0-1,1 0 17,-1 0-17,0 0 1,1-35 15,-19 17-15,-17 1-1,18-1-15,-18 0 16,17-17 0,1 35-1,0-70 17,-1 70-17,-17-18 1,0-17-1,36-1 17,-36 19-17,0-1 1,0 0 0,0 1 15,0-1-16,0-17 1,17 35 0,-17-35-1,0 17 1,0 0 0,0 1-1,0-1 1,0 0-1,0-17 1,0 0 15,-17-18 1,17 35 14,-18 1-30,18-1 0,-35 0-16,17 1 15,-17-19 1,-18 19 0,-18 17-1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3:39:27.2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19226 13264 0,'18'0'156,"-18"-17"-140,-18-1-16,-17-17 16,-53 35-1,-18-35 1,18 17 0,70 18-1,-35-35 1,0 35-1,18 0 1,-18 0 0,0-18-1,36 18 1,-19 0 0,-17 0-1,18 0 1,-35 0-1,34 0 1,1 0 0,-18 0 31,36 0-32,-19 0-15,1 0 31,0 35-15,-1 1 0,19-19-1,-19 36 1,19-53 15,17 18-15,0-1-1,0 1 1,-18-18-16,18 35 16,0 1-1,0-19 1,0 71 0,0-70 15,0 35-16,0-18 1,0 1 0,0-19-1,0 18 1,0 18 0,0-17-1,0-19 1,0 36-1,0-35 1,18 17 0,-18 0-1,35-17 1,-35 0 15,0-1-15,18-17-1,-1 18 17,19 35-1,-1-35-15,18-18-1,17 35 1,-17 0-1,0-17 1,0-1 0,-35-17-1,35 0 1,-18 0 0,0 18-1,-17-18 1,52 0-1,1 0 1,-18 0 0,35 0-1,-35 0 1,-18 0 0,-17 0-1,0 0 1,17 0 15,-17 0-15,17 0-1,-18 0 1,19-35 15,-19-18-15,19 35-1,-36-17 1,17 17 0,36-70-1,-53 70 1,0-17 0,0-35-1,0 34 1,0 1-1,0 17 1,0-35 0,0 36-16,0-18 31,0 17-15,0-17-1,0-36 16,-17 18-15,17 36 0,0-1-1,-18 0 1,18 1 0,-18-1-1,18 0-15,-17 1 47,-19-19-31,19 19-1,-19-18 17,36 17-17,0 0-15,-35-17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3:50:02.5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22772 8678 0,'35'0'140,"0"0"-140,1 0 16,87 0 0,1 0-1,-72 0 1,37 0-1,-54 0 1,36 0 15,-19 0-31,-16-35 16,-1 17 0,53-17-1,18 35 1,0 0-1,0 0 1,-18 0 0,0 0-1,-35 0 1,-35 0 0,17 0-1,-17 0 1,34 0-1,-16 0 1,-1 0 0,53 0-1,89 0 17,-89 0-17,0 0 1,18 0-1,-18 0 1,-35 0 0,17 0-1,19 0 1,-54 0 0,-17 0-1,-1 0 16,19 0-15,-1 0-16,18 0 31,-18 0-15,-17 0 0,17 0-1,0 0 1,18 0 93,-35 0-93,-1 18 31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3:50:04.3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22595 8855 0,'71'0'109,"-53"0"-109,17 0 16,0 0-16,71 0 16,-71 0-1,53 0 1,-52 0 0,70 0-1,-36 0 1,-52 0 15,-1 0 0,36 0-15,-17 0-16,34 0 31,1 0-31,52 0 16,-70 0-1,-35 0 1,52 0 0,18 0-1,-17 0 1,0 0 0,-1 0-1,-17 0 1,53 0-1,-18 0 17,-53 0-17,36 0-15,-18 0 32,-18 0-17,-17 0 1,-1 0-1,36 0 1,53 0-16,-88 0 16,35 0-1,53 0 1,-1 0 0,-16 0 15,-19 0-16,1 0 1,-1 0 0,18 0-1,1 0 1,-54 0 78,-17 0-47,-1 0-32,1 0 1,-1 0-16,1 0 15,35 0-15,-35 0 16,-1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3:50:06.8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22789 8943 0,'18'0'63,"0"0"-63,-1 0 15,19 0 1,17 0 0,17 0 15,-17 0-15,35 0-1,-35 0 1,0 0-1,-18 0 1,1 0 0,-19 0-1,36 0 1,53 0 0,-18 0-1,-53 0 1,18 0-1,-35 0 1,35 0 0,-18 0-1,0 0-15,18 0 16,-17 0 0,52 0 15,0 0-16,-17 0 1,34 0 0,1 0-1,-53 0 1,-35 0 0,35 0-1,-18 0 16,18 0-15,-35 0-16,35 0 16,17 0 15,18 0-15,0 0-1,18 0 1,-35 0-1,-36 0 1,18 0 0,-18 0-1,36 0 1,-53 0-16,34 0 16,1 0-1,-35 0 1,0 0 15,-1 0-15,1 0-1,0 0 126,17 0-141,0 0 16,-17 0-1,-1 0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3:50:11.8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27411 4269 0,'0'0'16,"-71"17"-16,-87-17 16,16 18 15,19 0-15,-18-18-1,53 0 1,-89 0-1,36 0 1,35 0 0,53-18-16,0 0 15,-105-70 1,-1 53 0,-35-36-1,18 18 1,70 0-1,18 0 1,-1-17 15,36 17-15,18 18 0,-35-36-1,17 1 1,-18-36-1,18 0 1,0 18 0,18 17-1,35-17 1,-53-53 0,53 53-1,0-53 16,-35 52-15,35 19 0,0-54-1,0-34 1,0 69 0,0-122-1,35 87 1,18 1-1,35 35 1,-35-18 0,18 35-1,-1 18 1,54-35 0,34 0-1,-16 53 1,34 17-1,18 0 1,-35 1 15,-1-1-15,54 18 0,-35 0-1,-1 0 1,18 0-1,-71 0 1,19 0 0,-37 0-1,36 35 1,-52 1 0,87 17-1,-88-1-15,53-16 31,53 52-15,-105-35 0,-37-36-1,-52 54 1,89 17 0,17 0-1,-36-17 1,-52 17-1,-1-35 1,19 35 0,-36 18-1,0-18 1,0 18 0,0 35 15,0 18-16,0 0 1,-18 17 0,18-52-1,0-71 1,-35-1 0,35-34-1,-53 88 1,18-18-1,-36-17 1,53-1 0,-52 1-1,-1 17 1,-35-35 0,18 0-1,-35 0 16,-71 35-15,123-88 0,-35 53-1,53-36 1,-52 19 0,52-19-1,-71 19 1,107-36 15,-19 0-15,36 17 15,-53 19 0,-17-19-15,-36 1-1,53-18 1,35 0-16,1 0 16,-1 0-16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3:50:15.0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27376 13688 0,'0'0'0,"-71"17"16,0-17-16,-70 0 15,18 0 1,-18 0-1,35 0 17,-18 0-17,-34 0-15,105 0 0,-106-17 16,53-19 0,36 19 15,-36-1-16,0-35 1,35 18 0,-34 0-1,-1-18 1,0 0 15,-53-35-15,142 70-1,-72-17-15,36 0 32,18-18-17,-35 0 1,-19-18 0,36 18-1,1 0 1,34 18-1,-35-18 1,0-53 0,-17-17 15,52 70-15,-35-18-16,18-17 15,-1 0 16,19 35-15,17-35-16,-36-18 31,36-35-31,0 0 16,0 17 0,0 71-1,0-105 1,18-54 15,35 53-15,0 71-1,106-124 1,-53 71 0,-18 71-1,-18 17 16,18 0-31,-52 35 16,52-17 0,35 17 15,-17 18-15,35-35-1,-52 17 1,34 18 15,71-35-31,-18 35 16,36 0-1,-53 0 1,0 0 0,-18 0-1,53 0 1,-53 0-1,18 0 1,17 0 0,-35 0-1,53 0 17,-106 53-17,36-35-15,-36 17 16,18 18-1,-18 0 17,-70-36-17,35 72 1,-36-54-16,54 88 16,-18 1 15,0 35-16,52 17-15,-52-35 16,-35-53 0,35 89-1,-18-36 1,0-53 15,-17 35-15,0-34-1,-18-1 1,0-18 0,0-17-1,0 18 1,0-18 0,0 0-1,0-36 1,-18 54-1,0-18 1,-34 17 0,16-17 15,1 18-15,17-18-1,-17-36-15,35 19 16,-18-1-1,-17 18 1,-53 35 0,70-35-1,-35-18 1,18 1 0,0 16-1,0-16 1,17-19 15,-17 1-15,-18 17-1,17-17 1,-16 35 0,-1-18-1,0-17 1,17 17-1,-34 0 1,-1-35 15,1 53-15,35-53 0,-54 35-1,1-17 1,53-18-1,-53 0 1,17 35 0,-17-17 15,35-18-31,0 18 16,18-1-1,0-17 1,-36 36-1,36-36 1,-36 0 0,-35 0-1,89 0 1,-107 0 0,36 0-1,-53 0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3:50:18.6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13423 15258 0,'0'-18'62,"35"18"-46,36 0-1,17 0 17,-17 0-17,-1 0 1,1 0-1,-1 0 1,-17 0 0,-35 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2:39:18.4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5592 11924 0,'17'0'187,"1"0"-187,-1 0 16,19 0-16,52 0 16,-35 0-1,17 0 1,-34 0 0,-1 0 15,18 0-16,-36 0 1,36 0 0,18 0-1,0 0 1,17 0 0,0 0-1,-53 0 1,0 0 15,-17 0 63,0 0-79,-1 0 1,1 0 0,35 0-1,-18 0 1,-17 0 390,17 0-406,0 0 16,-17 0-1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3:50:19.7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13388 15399 0,'18'0'62,"17"0"-46,35 35-1,-17-35 1,35 53 0,-70-53-1,17 0 32,1 0-31,17 0-1,-36 0 1,36 35 0,-35-35-1,17 0 157,0 0-156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3:50:21.0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13423 15822 0,'0'-18'78,"0"1"-62,18 17 0,17 0-1,-17 0-15,35 0 16,17 0-1,-52 0 1,-1 0 0,1 0 31,0 0-32,-1 0 1,1 0-1,17 0 1,1 0 31,-19 0 109,1 0-140,0 0-16,-1 0 15,1 0 1,17 0 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2:39:24.8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7937 11324 0,'18'0'203,"0"0"-16,17 0-187,0 0 16,18 0-16,53 0 16,-35 0-1,-36 0 1,-17 0 15,17 0 454,0 0-485,0 0 46,-17 0 173,17 0-203,-17 0-1,17 0-15,0 0 16,36 0 0,-36 0-1,-17 0-15,0 0 32,-1 0-1,19 0 250,16 0-281,-16 0 16,-19 0-1,72 0 1,-72 0 0,1 0-1,17 0-15,0 0 235,18 0-220,-35 0 1,35 0-16,-36 0 15,54 18 1,-53-18 0,-1 0-1,1 0 1,0 0 0,17 0 140,18 0-156,-36 0 15,89 0 1,-53 0 0,-35 0-16,17 0 15,-17 0 1,-1 0 0,19 17 15,-19-17 0,19 0-15,-19 0-1,18 0 1,-17 0 0,35 0-1,-18 0 1,1 0-1,-19 0-15,1 0 16,17 0 0,-17 0-1,17 0 32,-17 0-31,-1 0-1,1 0-15,0 0 32,-1 0-17,19 0-15,-1 0 32,0 0-17,0 0 1,-17 0-16,17 0 15,18 0 17,-18 0-17,1 0 1,17 0 0,0 0-1,-36 0 1,19 0-1,-19 0 1,1 0 15,-1 0-15,19 0 15,-1 0-15,-17 0-1,-1 0 1,19 0 0,-1 0-1,-18 0 1,1 0 0,0 0-16,-1 0 15,19 0 1,-19 0 15,19 0 0,-19 0-15,1 0 0,-1 0-1,19 0 1,-19 0-1,1 0 1,0 0 0,-1 0-1,19 0 1,-1 0 15,0 0 0,0 0 1,-17 0-17,0 0 1,-1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2:39:34.213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28222 17745 0,'0'-18'250,"18"18"-250,52 0 16,-17 0-1,0 0 1,-35 0-16,0 0 219,34 0-204,1 0-15,-35 0 16,53 0-16,-19 0 16,37 0-1,-54 0 1,-17 0 15,-1 0 94,36 0-109,-35 0-16,-1 0 15,54 0 1,-53 0 0,-1 0-1,1 0 32,0 0-31,17 0-1,-18 0-15,19 0 16,-19 0 0,54 0-1,-36 0 1,0 0-1,1 0 517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2:39:38.053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7867 16316 0,'18'0'62,"-1"0"79,1 0-141,17 0 15,0 0 1,36 0 0,-36 0-1,-17 0 1,0 0-16,17 0 16,0 0-1,0 0 1,1 0-1,-1 0 1,18 0 0,35 35-1,-70-35 17,70 18-17,-53-18 1,-17 0-1,35 0 1,0 0 0,0 0-1,-18 0 1,0 0 0,18 0-1,0 0 1,0 0-1,0 0 1,-18 0 0,36 35-1,-1-35 1,-35 0 0,-17 0-1,70 0 1,-70 0-1,17 0 1,18 0 0,-35 0-1,35 0 32,-18 0-47,18 0 31,-36 0-31,1 0 16,17 0 0,54 0-1,-19 0 1,-17 0 0,-18 0-1,1 0 1,-1 0-1,18 0 1,-36 0 0,1 0-1,17 0 157,-17 0-156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2:39:40.943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7832 16545 0,'17'0'63,"1"0"-48,0 0-15,-1 0 16,18 0 0,36 18-1,0-18 1,-18 0-1,-18 18 1,18-18 0,-18 0-1,36 0 1,34 0 0,-16 17-1,-54-17 1,18 0-1,-18 0 1,18 0 0,0 0-1,0 0 1,-18 0 0,0 0 15,-17 0-16,0 0 1,17 0 0,-17 0-1,17 0 1,0 0 0,-17 0-1,17 0 1,0 0-1,1 0 1,34 0 0,-52 0-1,52 0 1,-52 0 0,17 0-1,1 0 1,-1 0-1,35 0 1,1 0 0,-36 0-1,0 0 1,18 0 0,-35 0-1,0 0 16,-1 0 1,1 0-17,35 0 1,-18 0 0,-17 0-16,17 0 15,18 0 1,-18 0-1,1 0 1,-19 0 0,1 0 62,-1 0-47,1 0 0,0 0-15,17 0 0,-17 0-1,-1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2:39:51.647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7885 16122 0,'17'0'109,"18"0"-93,1 0-1,17 0-15,0 0 16,52 0 0,-52 0-16,36 0 15,16 0 1,1 0-1,-35 0 17,-36 0-17,0 0 1,71 0 0,-53 0-1,0 0 1,-18 0-1,1 0 1,34 0 0,-35 0-1,-17 0 1,0 0 0,17 0-1,0 0 1,-17 0-1,17 0 1,-17 0 15,35 0-15,0 0 0,-18 0-1,35 0 1,-34 0-1,34 0 1,-34 0 0,-1 0-1,0 0 1,18 0 15,0 0-15,-35 0-1,17 0 1,-18 0 15,1 0-31,0 0 16,35 0 0,0 0-1,-18 0 1,0 0 31,-17 0-16,-1 0-15,1 0-1,0 0 1,-1 0 46,19 0-46,17-18 0,-18 18-1,-35 18 438,0 0-421,0-1-1,0 18-16,0-17 1,0 0 0,0-1-1,0 1 1,0 0 0,0-1-1,0 1 1,0 17-1,0 1 95,0-19-95,0 1 48,0-1 31,-18-17-79,1 0 188,-1 0-124,0 0-79,1 0 15,-1 0 1,-17 0-1,-18 0 1,18 0 0,-18 0-1,17 0-15,-17 0 16,-17 0 0,-1 0-1,18 0 1,36 18 31,-1 0-16,-17-18-15,0 17-1,35 1 1,-89-18-1,36 18 1,36-18-16,-89 0 16,53 35-1,0-35 1,18 0 0,0 18-1,-54 17 1,36-35-1,1 0 1,16 0 15,19 0-15,-36 35 0,17-35-1,-16 0 1,-1 0-1,17 0 1,1 0 0,0 0-1,-18 0 1,35 18 0,-17-18-1,17 0 1,-17 0-1,0 0 64,17 0-64,0 0 1,1 0-1,-1 0 1,-17 0 0,-18 0-1,18 0 17,17 0 30,0 0-46,1 0-1,-1 0 1,1 0 0,-1 0-1,0 0 1,-35 0 62,36 0-62,-1 0-1,0 0 1,1 0 468,-19-36-484,-16 36 31,34 0-31,0 0 16,1 0 31,17-17 406,0-1-453,0 1 47,0-19 0,0 1 47,0 17-79,0 1 63,0-1 32,0 0-110,0 1 31,0-18-15,0-1 30,0 19-30,0-19 93,17 1-77,-17 0 77,0-1-62,0 19-16,0-1 172,0 1-187,-17-1 156,17 36-157,0-1-15,-18-17 16,18 18 0,0 17-1,0 18 1,0-35 0,0-1 30,0 1-46,0 0 16,0-1 0,0 1 15,0 0-15,0-1-1,0 18 32,0-17-16,0 0 16,0-1-16,0 1 94,0 0-62,0 17-47,18-17 46,-1-18-15,19 0-31,69 0-1,-34 0 1,17 0-1,-53 0-15,54 0 16,-1 0 0,18 0-1,-71 0 1,71 0 0,-18 0-1,-35 0 1,0 0-1,17 0 1,19 0 0,34 0-1,-88 0 17,1 0-17,-19 0 1,1 0 15,-1 0-15,19 0-1,-1 0 1,-17 0 0,17 0-1,0 35-15,-17-35 16,17 0-1,0 0 1,-17 0 78,0 0-63,-1 0-15,1 0-1,0 0-15,17 0 16,0 0 0,0 0-1,-17 17 95,-18 1-79,0 0-16,-18-18-15,-52 0 16,-36 0 0,-53 0-1,71 0 1,53 0 0,0 0 15,17 0-16,36-18 298,-1 18-297,18 0-1,-17 0 1,0 0-1,35 0 1,-18 0 15,-17 0-15,-1 0-16,1 0 16,52 0-1,-52 0 1,17 0-1,-17 0 1,0 0 0,17 0-1,0 0 1,-17 0 15,17 0-15,0 0-1,1 0 1,-19 0 0,1 0-1,17 0 1,-17 0 0,-1 0 15,1 0 0,0 0-31,35 0 0,-53 18 16,35-18 15,-17 0 0,-1 0 0,1 0-15,0 0 47,-1 0-63,18 0 0,1 0 31,-19 0 172,1 0-187,0 0 46,-18-18-62,0 0 63,0 1 62,35-18-110,-35-1 266,18 19-265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D577211-0FB1-4B59-944C-3E444860244F}"/>
              </a:ext>
            </a:extLst>
          </p:cNvPr>
          <p:cNvSpPr/>
          <p:nvPr userDrawn="1"/>
        </p:nvSpPr>
        <p:spPr>
          <a:xfrm>
            <a:off x="838199" y="2438399"/>
            <a:ext cx="2076436" cy="3705225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F789E6-BB53-4CA6-888A-F7FA7C35BCD9}"/>
              </a:ext>
            </a:extLst>
          </p:cNvPr>
          <p:cNvSpPr/>
          <p:nvPr userDrawn="1"/>
        </p:nvSpPr>
        <p:spPr>
          <a:xfrm>
            <a:off x="2990851" y="2438399"/>
            <a:ext cx="2076437" cy="3705226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F1E88C-1333-4377-A8E3-C5AA8FEDF888}"/>
              </a:ext>
            </a:extLst>
          </p:cNvPr>
          <p:cNvSpPr/>
          <p:nvPr userDrawn="1"/>
        </p:nvSpPr>
        <p:spPr>
          <a:xfrm>
            <a:off x="5143505" y="2438399"/>
            <a:ext cx="2076437" cy="3705226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17415E-759E-458E-B541-D5AFC1209FB2}"/>
              </a:ext>
            </a:extLst>
          </p:cNvPr>
          <p:cNvSpPr/>
          <p:nvPr userDrawn="1"/>
        </p:nvSpPr>
        <p:spPr>
          <a:xfrm>
            <a:off x="7296159" y="2438399"/>
            <a:ext cx="2076437" cy="3705226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254AA8-E50E-48FE-B2EF-170937F29F1D}"/>
              </a:ext>
            </a:extLst>
          </p:cNvPr>
          <p:cNvSpPr/>
          <p:nvPr userDrawn="1"/>
        </p:nvSpPr>
        <p:spPr>
          <a:xfrm>
            <a:off x="9448813" y="2438398"/>
            <a:ext cx="2076437" cy="3705226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23E599-50D7-4EF8-B349-5CDDFDA287BB}"/>
              </a:ext>
            </a:extLst>
          </p:cNvPr>
          <p:cNvSpPr/>
          <p:nvPr userDrawn="1"/>
        </p:nvSpPr>
        <p:spPr>
          <a:xfrm>
            <a:off x="1057274" y="1009649"/>
            <a:ext cx="1638286" cy="1266825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6C3611-5EEA-433C-9571-8A6F9AC32678}"/>
              </a:ext>
            </a:extLst>
          </p:cNvPr>
          <p:cNvSpPr/>
          <p:nvPr userDrawn="1"/>
        </p:nvSpPr>
        <p:spPr>
          <a:xfrm>
            <a:off x="3209927" y="1009649"/>
            <a:ext cx="1638287" cy="1266825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05243C-36D3-421D-AB1A-CAA585F85928}"/>
              </a:ext>
            </a:extLst>
          </p:cNvPr>
          <p:cNvSpPr/>
          <p:nvPr userDrawn="1"/>
        </p:nvSpPr>
        <p:spPr>
          <a:xfrm>
            <a:off x="5362581" y="1009649"/>
            <a:ext cx="1638287" cy="1266825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369C9-4152-4D74-9E6C-26BA486BE904}"/>
              </a:ext>
            </a:extLst>
          </p:cNvPr>
          <p:cNvSpPr/>
          <p:nvPr userDrawn="1"/>
        </p:nvSpPr>
        <p:spPr>
          <a:xfrm>
            <a:off x="7515235" y="1009649"/>
            <a:ext cx="1638287" cy="1266825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ECBB5F-A867-43A8-BCDE-15B31459E67C}"/>
              </a:ext>
            </a:extLst>
          </p:cNvPr>
          <p:cNvSpPr/>
          <p:nvPr userDrawn="1"/>
        </p:nvSpPr>
        <p:spPr>
          <a:xfrm>
            <a:off x="9667889" y="1009649"/>
            <a:ext cx="1638287" cy="1266825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7F5B866-DBE4-4278-A004-6C761E4CFF5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38237"/>
            <a:ext cx="1129913" cy="0"/>
          </a:xfrm>
          <a:prstGeom prst="line">
            <a:avLst/>
          </a:prstGeom>
          <a:ln w="231775" cap="flat">
            <a:solidFill>
              <a:srgbClr val="B9280B"/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FCE743B5-AE99-4464-B63B-D63956816980}"/>
              </a:ext>
            </a:extLst>
          </p:cNvPr>
          <p:cNvSpPr/>
          <p:nvPr userDrawn="1"/>
        </p:nvSpPr>
        <p:spPr>
          <a:xfrm>
            <a:off x="1095375" y="2047875"/>
            <a:ext cx="476250" cy="476250"/>
          </a:xfrm>
          <a:prstGeom prst="ellipse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F27B548-A69C-42DF-9381-8204186F2F89}"/>
              </a:ext>
            </a:extLst>
          </p:cNvPr>
          <p:cNvSpPr/>
          <p:nvPr userDrawn="1"/>
        </p:nvSpPr>
        <p:spPr>
          <a:xfrm>
            <a:off x="1095375" y="3119438"/>
            <a:ext cx="476250" cy="476250"/>
          </a:xfrm>
          <a:prstGeom prst="ellipse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B60469F-8864-4C35-A59A-3296A0DCEE76}"/>
              </a:ext>
            </a:extLst>
          </p:cNvPr>
          <p:cNvSpPr/>
          <p:nvPr userDrawn="1"/>
        </p:nvSpPr>
        <p:spPr>
          <a:xfrm>
            <a:off x="1095375" y="4276725"/>
            <a:ext cx="476250" cy="476250"/>
          </a:xfrm>
          <a:prstGeom prst="ellipse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5219B17-181F-44DE-BF22-5F0DEF5A45BB}"/>
              </a:ext>
            </a:extLst>
          </p:cNvPr>
          <p:cNvSpPr/>
          <p:nvPr userDrawn="1"/>
        </p:nvSpPr>
        <p:spPr>
          <a:xfrm>
            <a:off x="1095375" y="5348288"/>
            <a:ext cx="476250" cy="476250"/>
          </a:xfrm>
          <a:prstGeom prst="ellipse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9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수동 입력 3">
            <a:extLst>
              <a:ext uri="{FF2B5EF4-FFF2-40B4-BE49-F238E27FC236}">
                <a16:creationId xmlns:a16="http://schemas.microsoft.com/office/drawing/2014/main" id="{BCBFDFDE-4DDF-4487-908A-2CA55CA707C8}"/>
              </a:ext>
            </a:extLst>
          </p:cNvPr>
          <p:cNvSpPr/>
          <p:nvPr userDrawn="1"/>
        </p:nvSpPr>
        <p:spPr>
          <a:xfrm rot="16200000">
            <a:off x="10882319" y="-385756"/>
            <a:ext cx="923910" cy="1695451"/>
          </a:xfrm>
          <a:prstGeom prst="flowChartManualInpu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4DAD14B-AC23-421E-B071-6BF6392C096D}"/>
              </a:ext>
            </a:extLst>
          </p:cNvPr>
          <p:cNvCxnSpPr>
            <a:cxnSpLocks/>
          </p:cNvCxnSpPr>
          <p:nvPr userDrawn="1"/>
        </p:nvCxnSpPr>
        <p:spPr>
          <a:xfrm>
            <a:off x="2401" y="923925"/>
            <a:ext cx="921524" cy="0"/>
          </a:xfrm>
          <a:prstGeom prst="line">
            <a:avLst/>
          </a:prstGeom>
          <a:ln w="1143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12A971-453F-40AE-A1BD-F932D6F2ACA4}"/>
              </a:ext>
            </a:extLst>
          </p:cNvPr>
          <p:cNvSpPr/>
          <p:nvPr userDrawn="1"/>
        </p:nvSpPr>
        <p:spPr>
          <a:xfrm>
            <a:off x="11210316" y="79447"/>
            <a:ext cx="50543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0"/>
                <a:solidFill>
                  <a:srgbClr val="F3F3F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altLang="ko-KR" sz="4400" b="1" cap="none" spc="0" dirty="0">
              <a:ln w="0"/>
              <a:solidFill>
                <a:srgbClr val="F3F3F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767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수동 입력 3">
            <a:extLst>
              <a:ext uri="{FF2B5EF4-FFF2-40B4-BE49-F238E27FC236}">
                <a16:creationId xmlns:a16="http://schemas.microsoft.com/office/drawing/2014/main" id="{BCBFDFDE-4DDF-4487-908A-2CA55CA707C8}"/>
              </a:ext>
            </a:extLst>
          </p:cNvPr>
          <p:cNvSpPr/>
          <p:nvPr userDrawn="1"/>
        </p:nvSpPr>
        <p:spPr>
          <a:xfrm rot="16200000">
            <a:off x="10882319" y="-385756"/>
            <a:ext cx="923910" cy="1695451"/>
          </a:xfrm>
          <a:prstGeom prst="flowChartManualInpu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4DAD14B-AC23-421E-B071-6BF6392C096D}"/>
              </a:ext>
            </a:extLst>
          </p:cNvPr>
          <p:cNvCxnSpPr>
            <a:cxnSpLocks/>
          </p:cNvCxnSpPr>
          <p:nvPr userDrawn="1"/>
        </p:nvCxnSpPr>
        <p:spPr>
          <a:xfrm>
            <a:off x="2401" y="923925"/>
            <a:ext cx="921524" cy="0"/>
          </a:xfrm>
          <a:prstGeom prst="line">
            <a:avLst/>
          </a:prstGeom>
          <a:ln w="1143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12A971-453F-40AE-A1BD-F932D6F2ACA4}"/>
              </a:ext>
            </a:extLst>
          </p:cNvPr>
          <p:cNvSpPr/>
          <p:nvPr userDrawn="1"/>
        </p:nvSpPr>
        <p:spPr>
          <a:xfrm>
            <a:off x="11210316" y="79447"/>
            <a:ext cx="50543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400" b="1" cap="none" spc="0" dirty="0">
                <a:ln w="0"/>
                <a:solidFill>
                  <a:srgbClr val="F3F3F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35548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7F7F7F">
            <a:alpha val="8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04594EF-D883-4474-A301-734991E6A91E}"/>
              </a:ext>
            </a:extLst>
          </p:cNvPr>
          <p:cNvCxnSpPr>
            <a:cxnSpLocks/>
          </p:cNvCxnSpPr>
          <p:nvPr userDrawn="1"/>
        </p:nvCxnSpPr>
        <p:spPr>
          <a:xfrm>
            <a:off x="2401" y="923925"/>
            <a:ext cx="1035824" cy="0"/>
          </a:xfrm>
          <a:prstGeom prst="line">
            <a:avLst/>
          </a:prstGeom>
          <a:ln w="1143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순서도: 수동 입력 18">
            <a:extLst>
              <a:ext uri="{FF2B5EF4-FFF2-40B4-BE49-F238E27FC236}">
                <a16:creationId xmlns:a16="http://schemas.microsoft.com/office/drawing/2014/main" id="{1709D2A7-5E06-411E-971B-E7C3613380F9}"/>
              </a:ext>
            </a:extLst>
          </p:cNvPr>
          <p:cNvSpPr/>
          <p:nvPr userDrawn="1"/>
        </p:nvSpPr>
        <p:spPr>
          <a:xfrm rot="16200000">
            <a:off x="10882319" y="-385756"/>
            <a:ext cx="923910" cy="1695451"/>
          </a:xfrm>
          <a:prstGeom prst="flowChartManualInpu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554BF7-20B8-48EB-8C16-925E33F1D393}"/>
              </a:ext>
            </a:extLst>
          </p:cNvPr>
          <p:cNvSpPr/>
          <p:nvPr userDrawn="1"/>
        </p:nvSpPr>
        <p:spPr>
          <a:xfrm>
            <a:off x="11210316" y="79447"/>
            <a:ext cx="50543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0"/>
                <a:solidFill>
                  <a:srgbClr val="F3F3F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altLang="ko-KR" sz="4400" b="1" cap="none" spc="0" dirty="0">
              <a:ln w="0"/>
              <a:solidFill>
                <a:srgbClr val="F3F3F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192BF6-8354-4C59-9AE8-BAC607D785E6}"/>
              </a:ext>
            </a:extLst>
          </p:cNvPr>
          <p:cNvSpPr/>
          <p:nvPr userDrawn="1"/>
        </p:nvSpPr>
        <p:spPr>
          <a:xfrm>
            <a:off x="740693" y="547985"/>
            <a:ext cx="10903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F0</a:t>
            </a:r>
          </a:p>
        </p:txBody>
      </p:sp>
    </p:spTree>
    <p:extLst>
      <p:ext uri="{BB962C8B-B14F-4D97-AF65-F5344CB8AC3E}">
        <p14:creationId xmlns:p14="http://schemas.microsoft.com/office/powerpoint/2010/main" val="3500423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bg>
      <p:bgPr>
        <a:solidFill>
          <a:srgbClr val="7F7F7F">
            <a:alpha val="8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04594EF-D883-4474-A301-734991E6A91E}"/>
              </a:ext>
            </a:extLst>
          </p:cNvPr>
          <p:cNvCxnSpPr>
            <a:cxnSpLocks/>
          </p:cNvCxnSpPr>
          <p:nvPr userDrawn="1"/>
        </p:nvCxnSpPr>
        <p:spPr>
          <a:xfrm>
            <a:off x="2401" y="923925"/>
            <a:ext cx="1035824" cy="0"/>
          </a:xfrm>
          <a:prstGeom prst="line">
            <a:avLst/>
          </a:prstGeom>
          <a:ln w="1143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646D3E-6507-47FD-885F-7EE067D8ABF1}"/>
              </a:ext>
            </a:extLst>
          </p:cNvPr>
          <p:cNvSpPr/>
          <p:nvPr userDrawn="1"/>
        </p:nvSpPr>
        <p:spPr>
          <a:xfrm>
            <a:off x="740693" y="547985"/>
            <a:ext cx="10903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F1</a:t>
            </a:r>
          </a:p>
        </p:txBody>
      </p:sp>
      <p:sp>
        <p:nvSpPr>
          <p:cNvPr id="5" name="순서도: 수동 입력 4">
            <a:extLst>
              <a:ext uri="{FF2B5EF4-FFF2-40B4-BE49-F238E27FC236}">
                <a16:creationId xmlns:a16="http://schemas.microsoft.com/office/drawing/2014/main" id="{7DFD20A6-9CBD-48C1-AD87-0C006BCC8425}"/>
              </a:ext>
            </a:extLst>
          </p:cNvPr>
          <p:cNvSpPr/>
          <p:nvPr userDrawn="1"/>
        </p:nvSpPr>
        <p:spPr>
          <a:xfrm rot="16200000">
            <a:off x="10882319" y="-385756"/>
            <a:ext cx="923910" cy="1695451"/>
          </a:xfrm>
          <a:prstGeom prst="flowChartManualInpu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8315B3-6C06-4E56-8322-1C294317326B}"/>
              </a:ext>
            </a:extLst>
          </p:cNvPr>
          <p:cNvSpPr/>
          <p:nvPr userDrawn="1"/>
        </p:nvSpPr>
        <p:spPr>
          <a:xfrm>
            <a:off x="11210316" y="79447"/>
            <a:ext cx="50543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0"/>
                <a:solidFill>
                  <a:srgbClr val="F3F3F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altLang="ko-KR" sz="4400" b="1" cap="none" spc="0" dirty="0">
              <a:ln w="0"/>
              <a:solidFill>
                <a:srgbClr val="F3F3F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0536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수동 입력 3">
            <a:extLst>
              <a:ext uri="{FF2B5EF4-FFF2-40B4-BE49-F238E27FC236}">
                <a16:creationId xmlns:a16="http://schemas.microsoft.com/office/drawing/2014/main" id="{BCBFDFDE-4DDF-4487-908A-2CA55CA707C8}"/>
              </a:ext>
            </a:extLst>
          </p:cNvPr>
          <p:cNvSpPr/>
          <p:nvPr userDrawn="1"/>
        </p:nvSpPr>
        <p:spPr>
          <a:xfrm rot="16200000">
            <a:off x="10882319" y="-385756"/>
            <a:ext cx="923910" cy="1695451"/>
          </a:xfrm>
          <a:prstGeom prst="flowChartManualInpu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4DAD14B-AC23-421E-B071-6BF6392C096D}"/>
              </a:ext>
            </a:extLst>
          </p:cNvPr>
          <p:cNvCxnSpPr>
            <a:cxnSpLocks/>
          </p:cNvCxnSpPr>
          <p:nvPr userDrawn="1"/>
        </p:nvCxnSpPr>
        <p:spPr>
          <a:xfrm>
            <a:off x="2401" y="923925"/>
            <a:ext cx="921524" cy="0"/>
          </a:xfrm>
          <a:prstGeom prst="line">
            <a:avLst/>
          </a:prstGeom>
          <a:ln w="1143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12A971-453F-40AE-A1BD-F932D6F2ACA4}"/>
              </a:ext>
            </a:extLst>
          </p:cNvPr>
          <p:cNvSpPr/>
          <p:nvPr userDrawn="1"/>
        </p:nvSpPr>
        <p:spPr>
          <a:xfrm>
            <a:off x="11210316" y="79447"/>
            <a:ext cx="50543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400" b="1" cap="none" spc="0" dirty="0">
                <a:ln w="0"/>
                <a:solidFill>
                  <a:srgbClr val="F3F3F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63967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EC1AB82-3935-4DE7-ACBB-15666B8C129B}"/>
              </a:ext>
            </a:extLst>
          </p:cNvPr>
          <p:cNvCxnSpPr>
            <a:cxnSpLocks/>
          </p:cNvCxnSpPr>
          <p:nvPr userDrawn="1"/>
        </p:nvCxnSpPr>
        <p:spPr>
          <a:xfrm>
            <a:off x="2401" y="923925"/>
            <a:ext cx="1035824" cy="0"/>
          </a:xfrm>
          <a:prstGeom prst="line">
            <a:avLst/>
          </a:prstGeom>
          <a:ln w="215900">
            <a:solidFill>
              <a:srgbClr val="B928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수동 입력 7">
            <a:extLst>
              <a:ext uri="{FF2B5EF4-FFF2-40B4-BE49-F238E27FC236}">
                <a16:creationId xmlns:a16="http://schemas.microsoft.com/office/drawing/2014/main" id="{99863A27-CE2B-4805-97B8-45289A6EF1AF}"/>
              </a:ext>
            </a:extLst>
          </p:cNvPr>
          <p:cNvSpPr/>
          <p:nvPr userDrawn="1"/>
        </p:nvSpPr>
        <p:spPr>
          <a:xfrm rot="16200000">
            <a:off x="10882319" y="-385756"/>
            <a:ext cx="923910" cy="1695451"/>
          </a:xfrm>
          <a:prstGeom prst="flowChartManualInpu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40FC4A-CAB1-42C1-9DAD-BF38EB66F2FE}"/>
              </a:ext>
            </a:extLst>
          </p:cNvPr>
          <p:cNvSpPr/>
          <p:nvPr userDrawn="1"/>
        </p:nvSpPr>
        <p:spPr>
          <a:xfrm>
            <a:off x="11210316" y="79447"/>
            <a:ext cx="50543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400" b="1" cap="none" spc="0" dirty="0">
                <a:ln w="0"/>
                <a:solidFill>
                  <a:srgbClr val="F3F3F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E5152D-E582-4A68-841E-E858794CAD6D}"/>
              </a:ext>
            </a:extLst>
          </p:cNvPr>
          <p:cNvSpPr/>
          <p:nvPr userDrawn="1"/>
        </p:nvSpPr>
        <p:spPr>
          <a:xfrm>
            <a:off x="3268813" y="2105561"/>
            <a:ext cx="5654373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ahnschrift SemiLight SemiConde" panose="020B0502040204020203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32598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>
            <a:alpha val="8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6101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6" r:id="rId2"/>
    <p:sldLayoutId id="2147483655" r:id="rId3"/>
    <p:sldLayoutId id="2147483659" r:id="rId4"/>
    <p:sldLayoutId id="2147483649" r:id="rId5"/>
    <p:sldLayoutId id="2147483657" r:id="rId6"/>
    <p:sldLayoutId id="2147483660" r:id="rId7"/>
    <p:sldLayoutId id="2147483650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20.emf"/><Relationship Id="rId4" Type="http://schemas.openxmlformats.org/officeDocument/2006/relationships/customXml" Target="../ink/ink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customXml" Target="../ink/ink7.xml"/><Relationship Id="rId18" Type="http://schemas.openxmlformats.org/officeDocument/2006/relationships/image" Target="../media/image33.emf"/><Relationship Id="rId26" Type="http://schemas.openxmlformats.org/officeDocument/2006/relationships/image" Target="../media/image36.emf"/><Relationship Id="rId3" Type="http://schemas.openxmlformats.org/officeDocument/2006/relationships/image" Target="../media/image23.png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30.emf"/><Relationship Id="rId17" Type="http://schemas.openxmlformats.org/officeDocument/2006/relationships/customXml" Target="../ink/ink9.xml"/><Relationship Id="rId25" Type="http://schemas.openxmlformats.org/officeDocument/2006/relationships/customXml" Target="../ink/ink14.xml"/><Relationship Id="rId2" Type="http://schemas.openxmlformats.org/officeDocument/2006/relationships/image" Target="../media/image22.png"/><Relationship Id="rId16" Type="http://schemas.openxmlformats.org/officeDocument/2006/relationships/image" Target="../media/image32.emf"/><Relationship Id="rId20" Type="http://schemas.openxmlformats.org/officeDocument/2006/relationships/image" Target="../media/image34.emf"/><Relationship Id="rId29" Type="http://schemas.openxmlformats.org/officeDocument/2006/relationships/customXml" Target="../ink/ink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11" Type="http://schemas.openxmlformats.org/officeDocument/2006/relationships/customXml" Target="../ink/ink6.xml"/><Relationship Id="rId24" Type="http://schemas.openxmlformats.org/officeDocument/2006/relationships/customXml" Target="../ink/ink13.xml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37.emf"/><Relationship Id="rId10" Type="http://schemas.openxmlformats.org/officeDocument/2006/relationships/image" Target="../media/image29.emf"/><Relationship Id="rId19" Type="http://schemas.openxmlformats.org/officeDocument/2006/relationships/customXml" Target="../ink/ink10.xml"/><Relationship Id="rId4" Type="http://schemas.openxmlformats.org/officeDocument/2006/relationships/image" Target="../media/image24.png"/><Relationship Id="rId9" Type="http://schemas.openxmlformats.org/officeDocument/2006/relationships/customXml" Target="../ink/ink5.xml"/><Relationship Id="rId14" Type="http://schemas.openxmlformats.org/officeDocument/2006/relationships/image" Target="../media/image31.emf"/><Relationship Id="rId22" Type="http://schemas.openxmlformats.org/officeDocument/2006/relationships/image" Target="../media/image35.emf"/><Relationship Id="rId27" Type="http://schemas.openxmlformats.org/officeDocument/2006/relationships/customXml" Target="../ink/ink15.xml"/><Relationship Id="rId30" Type="http://schemas.openxmlformats.org/officeDocument/2006/relationships/image" Target="../media/image38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26.png"/><Relationship Id="rId7" Type="http://schemas.openxmlformats.org/officeDocument/2006/relationships/image" Target="../media/image42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.xml"/><Relationship Id="rId11" Type="http://schemas.openxmlformats.org/officeDocument/2006/relationships/image" Target="../media/image44.emf"/><Relationship Id="rId5" Type="http://schemas.openxmlformats.org/officeDocument/2006/relationships/image" Target="../media/image41.emf"/><Relationship Id="rId10" Type="http://schemas.openxmlformats.org/officeDocument/2006/relationships/customXml" Target="../ink/ink20.xml"/><Relationship Id="rId4" Type="http://schemas.openxmlformats.org/officeDocument/2006/relationships/customXml" Target="../ink/ink17.xml"/><Relationship Id="rId9" Type="http://schemas.openxmlformats.org/officeDocument/2006/relationships/image" Target="../media/image43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emf"/><Relationship Id="rId5" Type="http://schemas.openxmlformats.org/officeDocument/2006/relationships/customXml" Target="../ink/ink22.xml"/><Relationship Id="rId4" Type="http://schemas.openxmlformats.org/officeDocument/2006/relationships/image" Target="../media/image4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2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.xml"/><Relationship Id="rId5" Type="http://schemas.openxmlformats.org/officeDocument/2006/relationships/image" Target="../media/image51.emf"/><Relationship Id="rId4" Type="http://schemas.openxmlformats.org/officeDocument/2006/relationships/customXml" Target="../ink/ink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32.png"/><Relationship Id="rId7" Type="http://schemas.openxmlformats.org/officeDocument/2006/relationships/image" Target="../media/image58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.xml"/><Relationship Id="rId5" Type="http://schemas.openxmlformats.org/officeDocument/2006/relationships/image" Target="../media/image57.emf"/><Relationship Id="rId4" Type="http://schemas.openxmlformats.org/officeDocument/2006/relationships/customXml" Target="../ink/ink27.xml"/><Relationship Id="rId9" Type="http://schemas.openxmlformats.org/officeDocument/2006/relationships/image" Target="../media/image5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35.png"/><Relationship Id="rId7" Type="http://schemas.openxmlformats.org/officeDocument/2006/relationships/image" Target="../media/image6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5" Type="http://schemas.openxmlformats.org/officeDocument/2006/relationships/image" Target="../media/image64.emf"/><Relationship Id="rId4" Type="http://schemas.openxmlformats.org/officeDocument/2006/relationships/customXml" Target="../ink/ink31.xml"/><Relationship Id="rId9" Type="http://schemas.openxmlformats.org/officeDocument/2006/relationships/image" Target="../media/image6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13" Type="http://schemas.openxmlformats.org/officeDocument/2006/relationships/image" Target="../media/image73.emf"/><Relationship Id="rId18" Type="http://schemas.openxmlformats.org/officeDocument/2006/relationships/customXml" Target="../ink/ink41.xml"/><Relationship Id="rId3" Type="http://schemas.openxmlformats.org/officeDocument/2006/relationships/image" Target="../media/image37.png"/><Relationship Id="rId7" Type="http://schemas.openxmlformats.org/officeDocument/2006/relationships/image" Target="../media/image70.emf"/><Relationship Id="rId12" Type="http://schemas.openxmlformats.org/officeDocument/2006/relationships/customXml" Target="../ink/ink38.xml"/><Relationship Id="rId17" Type="http://schemas.openxmlformats.org/officeDocument/2006/relationships/image" Target="../media/image75.emf"/><Relationship Id="rId2" Type="http://schemas.openxmlformats.org/officeDocument/2006/relationships/image" Target="../media/image36.png"/><Relationship Id="rId16" Type="http://schemas.openxmlformats.org/officeDocument/2006/relationships/customXml" Target="../ink/ink4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.xml"/><Relationship Id="rId11" Type="http://schemas.openxmlformats.org/officeDocument/2006/relationships/image" Target="../media/image72.emf"/><Relationship Id="rId5" Type="http://schemas.openxmlformats.org/officeDocument/2006/relationships/image" Target="../media/image69.emf"/><Relationship Id="rId15" Type="http://schemas.openxmlformats.org/officeDocument/2006/relationships/image" Target="../media/image74.emf"/><Relationship Id="rId10" Type="http://schemas.openxmlformats.org/officeDocument/2006/relationships/customXml" Target="../ink/ink37.xml"/><Relationship Id="rId19" Type="http://schemas.openxmlformats.org/officeDocument/2006/relationships/image" Target="../media/image76.emf"/><Relationship Id="rId4" Type="http://schemas.openxmlformats.org/officeDocument/2006/relationships/customXml" Target="../ink/ink34.xml"/><Relationship Id="rId9" Type="http://schemas.openxmlformats.org/officeDocument/2006/relationships/image" Target="../media/image71.emf"/><Relationship Id="rId14" Type="http://schemas.openxmlformats.org/officeDocument/2006/relationships/customXml" Target="../ink/ink3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FBAD85-3B76-4F49-BEF5-0EEAD9E79CE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04672" y="1935383"/>
            <a:ext cx="6437700" cy="120387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/>
            <a:r>
              <a:rPr lang="en-US" altLang="ko-KR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Term</a:t>
            </a:r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Project</a:t>
            </a:r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21199A-68EA-4F40-A6C5-FEB949E949A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505620" y="3279811"/>
            <a:ext cx="3762015" cy="37039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 algn="l">
              <a:buNone/>
            </a:pPr>
            <a:r>
              <a:rPr lang="en-US" altLang="ko-KR" sz="1600" dirty="0"/>
              <a:t>- Logisim</a:t>
            </a:r>
            <a:r>
              <a:rPr lang="ko-KR" altLang="en-US" sz="1600" dirty="0"/>
              <a:t>을 이용한 기본 컴퓨터 설계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A45701D-1842-4278-8833-A7B92850AB87}"/>
              </a:ext>
            </a:extLst>
          </p:cNvPr>
          <p:cNvSpPr txBox="1">
            <a:spLocks/>
          </p:cNvSpPr>
          <p:nvPr/>
        </p:nvSpPr>
        <p:spPr>
          <a:xfrm>
            <a:off x="7649308" y="5222631"/>
            <a:ext cx="4092057" cy="10744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5200" dirty="0">
                <a:latin typeface="HY견고딕" panose="02030600000101010101" pitchFamily="18" charset="-127"/>
                <a:ea typeface="HY견고딕" panose="02030600000101010101" pitchFamily="18" charset="-127"/>
              </a:rPr>
              <a:t>Team</a:t>
            </a:r>
            <a:r>
              <a:rPr lang="ko-KR" altLang="en-US" sz="5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5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en-US" altLang="ko-KR" sz="5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14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5F3045-0ADE-4BE8-A9EF-B51EF20D29A7}"/>
              </a:ext>
            </a:extLst>
          </p:cNvPr>
          <p:cNvSpPr/>
          <p:nvPr/>
        </p:nvSpPr>
        <p:spPr>
          <a:xfrm>
            <a:off x="11210316" y="79447"/>
            <a:ext cx="50543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0"/>
                <a:solidFill>
                  <a:srgbClr val="F3F3F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altLang="ko-KR" sz="4400" b="1" cap="none" spc="0" dirty="0">
              <a:ln w="0"/>
              <a:solidFill>
                <a:srgbClr val="F3F3F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A1FA92-86C0-425B-A874-CB5BF2638574}"/>
              </a:ext>
            </a:extLst>
          </p:cNvPr>
          <p:cNvSpPr/>
          <p:nvPr/>
        </p:nvSpPr>
        <p:spPr>
          <a:xfrm>
            <a:off x="624878" y="408668"/>
            <a:ext cx="21792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</a:t>
            </a:r>
            <a:endParaRPr lang="en-US" altLang="ko-KR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184F85-78EF-4926-B331-DE1FD7CCC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8" b="3164"/>
          <a:stretch/>
        </p:blipFill>
        <p:spPr>
          <a:xfrm>
            <a:off x="2992728" y="571500"/>
            <a:ext cx="6617390" cy="600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9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2ED09AA-C7E5-43A6-9CD7-912EB48C2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455665"/>
              </p:ext>
            </p:extLst>
          </p:nvPr>
        </p:nvGraphicFramePr>
        <p:xfrm>
          <a:off x="2032000" y="2663876"/>
          <a:ext cx="8127999" cy="225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4680">
                  <a:extLst>
                    <a:ext uri="{9D8B030D-6E8A-4147-A177-3AD203B41FA5}">
                      <a16:colId xmlns:a16="http://schemas.microsoft.com/office/drawing/2014/main" val="1426398385"/>
                    </a:ext>
                  </a:extLst>
                </a:gridCol>
                <a:gridCol w="1509203">
                  <a:extLst>
                    <a:ext uri="{9D8B030D-6E8A-4147-A177-3AD203B41FA5}">
                      <a16:colId xmlns:a16="http://schemas.microsoft.com/office/drawing/2014/main" val="3344038452"/>
                    </a:ext>
                  </a:extLst>
                </a:gridCol>
                <a:gridCol w="5144116">
                  <a:extLst>
                    <a:ext uri="{9D8B030D-6E8A-4147-A177-3AD203B41FA5}">
                      <a16:colId xmlns:a16="http://schemas.microsoft.com/office/drawing/2014/main" val="530949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Symbol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Opcode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Description</a:t>
                      </a:r>
                      <a:endParaRPr lang="ko-KR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345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AC ← AC </a:t>
                      </a:r>
                      <a:r>
                        <a:rPr lang="en-US" altLang="ko-KR" dirty="0"/>
                        <a:t>Λ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M</a:t>
                      </a:r>
                      <a:r>
                        <a:rPr lang="ko-KR" altLang="en-US" dirty="0"/>
                        <a:t>[AR], SC ←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522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ADD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AC ← AC + </a:t>
                      </a:r>
                      <a:r>
                        <a:rPr lang="ko-KR" altLang="en-US" dirty="0" err="1"/>
                        <a:t>M</a:t>
                      </a:r>
                      <a:r>
                        <a:rPr lang="ko-KR" altLang="en-US" dirty="0"/>
                        <a:t>[AR], </a:t>
                      </a:r>
                      <a:r>
                        <a:rPr lang="ko-KR" altLang="en-US" dirty="0" err="1"/>
                        <a:t>E</a:t>
                      </a:r>
                      <a:r>
                        <a:rPr lang="ko-KR" altLang="en-US" dirty="0"/>
                        <a:t> ← </a:t>
                      </a:r>
                      <a:r>
                        <a:rPr lang="ko-KR" altLang="en-US" dirty="0" err="1"/>
                        <a:t>Cout</a:t>
                      </a:r>
                      <a:r>
                        <a:rPr lang="ko-KR" altLang="en-US" dirty="0"/>
                        <a:t>, SC ←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56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LDA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0 AC ← </a:t>
                      </a:r>
                      <a:r>
                        <a:rPr lang="ko-KR" altLang="en-US" dirty="0" err="1"/>
                        <a:t>M</a:t>
                      </a:r>
                      <a:r>
                        <a:rPr lang="ko-KR" altLang="en-US" dirty="0"/>
                        <a:t>[AR] , SC ←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215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M</a:t>
                      </a:r>
                      <a:r>
                        <a:rPr lang="ko-KR" altLang="en-US" dirty="0"/>
                        <a:t>[AR] ← AC, SC ←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58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BUN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PC ← AR, SC ←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460444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57E92A4-2001-46EC-9BEE-4C67D43D5E0B}"/>
              </a:ext>
            </a:extLst>
          </p:cNvPr>
          <p:cNvSpPr/>
          <p:nvPr/>
        </p:nvSpPr>
        <p:spPr>
          <a:xfrm>
            <a:off x="706934" y="452687"/>
            <a:ext cx="18774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명령어</a:t>
            </a:r>
            <a:endParaRPr lang="en-US" altLang="ko-KR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2233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2ED09AA-C7E5-43A6-9CD7-912EB48C2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42102"/>
              </p:ext>
            </p:extLst>
          </p:nvPr>
        </p:nvGraphicFramePr>
        <p:xfrm>
          <a:off x="2175036" y="1623162"/>
          <a:ext cx="8127999" cy="447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4680">
                  <a:extLst>
                    <a:ext uri="{9D8B030D-6E8A-4147-A177-3AD203B41FA5}">
                      <a16:colId xmlns:a16="http://schemas.microsoft.com/office/drawing/2014/main" val="1426398385"/>
                    </a:ext>
                  </a:extLst>
                </a:gridCol>
                <a:gridCol w="1509203">
                  <a:extLst>
                    <a:ext uri="{9D8B030D-6E8A-4147-A177-3AD203B41FA5}">
                      <a16:colId xmlns:a16="http://schemas.microsoft.com/office/drawing/2014/main" val="3344038452"/>
                    </a:ext>
                  </a:extLst>
                </a:gridCol>
                <a:gridCol w="5144116">
                  <a:extLst>
                    <a:ext uri="{9D8B030D-6E8A-4147-A177-3AD203B41FA5}">
                      <a16:colId xmlns:a16="http://schemas.microsoft.com/office/drawing/2014/main" val="530949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Symbol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Description</a:t>
                      </a:r>
                      <a:endParaRPr lang="ko-KR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34575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/>
                        <a:t>Fetch</a:t>
                      </a:r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/>
                        <a:t>T0</a:t>
                      </a:r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/>
                        <a:t>AR </a:t>
                      </a:r>
                      <a:r>
                        <a:rPr lang="ko-KR" altLang="en-US" sz="1800" b="0" dirty="0"/>
                        <a:t>← </a:t>
                      </a:r>
                      <a:r>
                        <a:rPr lang="en-US" altLang="ko-KR" sz="1800" b="0" dirty="0"/>
                        <a:t>PC</a:t>
                      </a:r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216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/>
                        <a:t>T1</a:t>
                      </a:r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/>
                        <a:t>IR </a:t>
                      </a:r>
                      <a:r>
                        <a:rPr lang="ko-KR" altLang="en-US" sz="1800" b="0" dirty="0"/>
                        <a:t>← </a:t>
                      </a:r>
                      <a:r>
                        <a:rPr lang="en-US" altLang="ko-KR" sz="1800" b="0" dirty="0"/>
                        <a:t>M[AR], PC </a:t>
                      </a:r>
                      <a:r>
                        <a:rPr lang="ko-KR" altLang="en-US" sz="1800" b="0" dirty="0"/>
                        <a:t>← </a:t>
                      </a:r>
                      <a:r>
                        <a:rPr lang="en-US" altLang="ko-KR" sz="1800" b="0" dirty="0"/>
                        <a:t>PC+1</a:t>
                      </a:r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2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/>
                        <a:t>Decode</a:t>
                      </a:r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/>
                        <a:t>T2</a:t>
                      </a:r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/>
                        <a:t>D0~D4 </a:t>
                      </a:r>
                      <a:r>
                        <a:rPr lang="ko-KR" altLang="en-US" sz="1800" b="0" dirty="0"/>
                        <a:t>← </a:t>
                      </a:r>
                      <a:r>
                        <a:rPr lang="en-US" altLang="ko-KR" sz="1800" b="0" dirty="0"/>
                        <a:t>Decode(IR(5~7)), AR </a:t>
                      </a:r>
                      <a:r>
                        <a:rPr lang="ko-KR" altLang="en-US" sz="1800" b="0" dirty="0"/>
                        <a:t>← </a:t>
                      </a:r>
                      <a:r>
                        <a:rPr lang="en-US" altLang="ko-KR" sz="1800" b="0" dirty="0"/>
                        <a:t>IR(0~4)</a:t>
                      </a:r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86685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D0T3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DR </a:t>
                      </a:r>
                      <a:r>
                        <a:rPr lang="ko-KR" altLang="en-US" dirty="0"/>
                        <a:t>← </a:t>
                      </a:r>
                      <a:r>
                        <a:rPr lang="en-US" altLang="ko-KR" dirty="0"/>
                        <a:t>M[AR]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5227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D0T4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AC ← AC </a:t>
                      </a:r>
                      <a:r>
                        <a:rPr lang="en-US" altLang="ko-KR" dirty="0"/>
                        <a:t>Λ DR</a:t>
                      </a:r>
                      <a:r>
                        <a:rPr lang="ko-KR" altLang="en-US" dirty="0"/>
                        <a:t>, SC ←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55172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ADD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D1T3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DR </a:t>
                      </a:r>
                      <a:r>
                        <a:rPr lang="ko-KR" altLang="en-US" dirty="0"/>
                        <a:t>← </a:t>
                      </a:r>
                      <a:r>
                        <a:rPr lang="en-US" altLang="ko-KR" dirty="0"/>
                        <a:t>M[AR]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5646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D1T4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AC ← AC + </a:t>
                      </a:r>
                      <a:r>
                        <a:rPr lang="en-US" altLang="ko-KR" dirty="0"/>
                        <a:t>DR</a:t>
                      </a:r>
                      <a:r>
                        <a:rPr lang="ko-KR" altLang="en-US" dirty="0"/>
                        <a:t>, </a:t>
                      </a:r>
                      <a:r>
                        <a:rPr lang="ko-KR" altLang="en-US" dirty="0" err="1"/>
                        <a:t>E</a:t>
                      </a:r>
                      <a:r>
                        <a:rPr lang="ko-KR" altLang="en-US" dirty="0"/>
                        <a:t> ← </a:t>
                      </a:r>
                      <a:r>
                        <a:rPr lang="ko-KR" altLang="en-US" dirty="0" err="1"/>
                        <a:t>Cout</a:t>
                      </a:r>
                      <a:r>
                        <a:rPr lang="ko-KR" altLang="en-US" dirty="0"/>
                        <a:t>, SC ←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1819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LDA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D2T3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DR </a:t>
                      </a:r>
                      <a:r>
                        <a:rPr lang="ko-KR" altLang="en-US" dirty="0"/>
                        <a:t>← </a:t>
                      </a:r>
                      <a:r>
                        <a:rPr lang="en-US" altLang="ko-KR" dirty="0"/>
                        <a:t>M[AR]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21567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D2T4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AC ← </a:t>
                      </a:r>
                      <a:r>
                        <a:rPr lang="en-US" altLang="ko-KR" dirty="0"/>
                        <a:t>DR</a:t>
                      </a:r>
                      <a:r>
                        <a:rPr lang="ko-KR" altLang="en-US" dirty="0"/>
                        <a:t> , SC ←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320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D3T3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M</a:t>
                      </a:r>
                      <a:r>
                        <a:rPr lang="ko-KR" altLang="en-US" dirty="0"/>
                        <a:t>[AR] ← AC, SC ←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58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BUN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D4T3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PC ← AR, SC ←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46044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00C72198-AAF1-4360-8A6A-2B487154639A}"/>
              </a:ext>
            </a:extLst>
          </p:cNvPr>
          <p:cNvSpPr/>
          <p:nvPr/>
        </p:nvSpPr>
        <p:spPr>
          <a:xfrm>
            <a:off x="662305" y="452687"/>
            <a:ext cx="26404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제어 조건</a:t>
            </a:r>
            <a:endParaRPr lang="en-US" altLang="ko-KR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3098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58F6510-719A-4932-AD1A-0A4D2CDD224E}"/>
              </a:ext>
            </a:extLst>
          </p:cNvPr>
          <p:cNvSpPr/>
          <p:nvPr/>
        </p:nvSpPr>
        <p:spPr>
          <a:xfrm>
            <a:off x="678343" y="388519"/>
            <a:ext cx="26404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창의 설계</a:t>
            </a:r>
            <a:endParaRPr lang="en-US" altLang="ko-KR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39A6F4-5E1C-4672-BDA7-48EBB5EC65EB}"/>
              </a:ext>
            </a:extLst>
          </p:cNvPr>
          <p:cNvSpPr txBox="1"/>
          <p:nvPr/>
        </p:nvSpPr>
        <p:spPr>
          <a:xfrm>
            <a:off x="4314548" y="835450"/>
            <a:ext cx="38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메모리 저장 순서 변환</a:t>
            </a:r>
            <a:endParaRPr lang="en-US" altLang="ko-KR" sz="2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9EFBABE-5F4B-45E4-843B-0F3B794FED29}"/>
              </a:ext>
            </a:extLst>
          </p:cNvPr>
          <p:cNvGrpSpPr/>
          <p:nvPr/>
        </p:nvGrpSpPr>
        <p:grpSpPr>
          <a:xfrm>
            <a:off x="1455678" y="1446288"/>
            <a:ext cx="9540796" cy="5023193"/>
            <a:chOff x="1455678" y="1446288"/>
            <a:chExt cx="9540796" cy="50231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B03576-19FB-4C3D-B520-EF7142611B5D}"/>
                </a:ext>
              </a:extLst>
            </p:cNvPr>
            <p:cNvSpPr txBox="1"/>
            <p:nvPr/>
          </p:nvSpPr>
          <p:spPr>
            <a:xfrm>
              <a:off x="2613523" y="1446288"/>
              <a:ext cx="75360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F3F3F3"/>
                  </a:solidFill>
                </a:rPr>
                <a:t>Big Endian            </a:t>
              </a:r>
              <a:r>
                <a:rPr lang="ko-KR" altLang="en-US" sz="2800" b="1" dirty="0">
                  <a:solidFill>
                    <a:srgbClr val="F3F3F3"/>
                  </a:solidFill>
                </a:rPr>
                <a:t>→            </a:t>
              </a:r>
              <a:r>
                <a:rPr lang="en-US" altLang="ko-KR" sz="2800" b="1" dirty="0">
                  <a:solidFill>
                    <a:srgbClr val="F3F3F3"/>
                  </a:solidFill>
                </a:rPr>
                <a:t>Little Endian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214DD45-867A-42F6-BC7B-11FBAE4BBE9F}"/>
                </a:ext>
              </a:extLst>
            </p:cNvPr>
            <p:cNvGrpSpPr/>
            <p:nvPr/>
          </p:nvGrpSpPr>
          <p:grpSpPr>
            <a:xfrm>
              <a:off x="1455678" y="2323609"/>
              <a:ext cx="4225771" cy="4145872"/>
              <a:chOff x="1455678" y="2323609"/>
              <a:chExt cx="4225771" cy="4145872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BD028AA-BF86-40D5-A39A-2878B6E0F0BB}"/>
                  </a:ext>
                </a:extLst>
              </p:cNvPr>
              <p:cNvGrpSpPr/>
              <p:nvPr/>
            </p:nvGrpSpPr>
            <p:grpSpPr>
              <a:xfrm>
                <a:off x="1455678" y="2323609"/>
                <a:ext cx="4225771" cy="4145872"/>
                <a:chOff x="1167536" y="2323609"/>
                <a:chExt cx="4225771" cy="4145872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CC0DDBEA-80D6-4190-BB46-C59B0A18AE62}"/>
                    </a:ext>
                  </a:extLst>
                </p:cNvPr>
                <p:cNvSpPr/>
                <p:nvPr/>
              </p:nvSpPr>
              <p:spPr>
                <a:xfrm>
                  <a:off x="1167536" y="2323609"/>
                  <a:ext cx="4225771" cy="4145872"/>
                </a:xfrm>
                <a:prstGeom prst="rect">
                  <a:avLst/>
                </a:prstGeom>
                <a:solidFill>
                  <a:srgbClr val="F3F3F3">
                    <a:alpha val="8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altLang="ko-KR" sz="1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8A9D9CE6-25AA-45E1-B87B-242143D83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365896" y="3022066"/>
                  <a:ext cx="3829050" cy="3076575"/>
                </a:xfrm>
                <a:prstGeom prst="rect">
                  <a:avLst/>
                </a:prstGeom>
              </p:spPr>
            </p:pic>
          </p:grp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9A0DF385-2314-4D56-9578-2400C7319616}"/>
                  </a:ext>
                </a:extLst>
              </p:cNvPr>
              <p:cNvSpPr/>
              <p:nvPr/>
            </p:nvSpPr>
            <p:spPr>
              <a:xfrm>
                <a:off x="4090732" y="4349853"/>
                <a:ext cx="488272" cy="461639"/>
              </a:xfrm>
              <a:prstGeom prst="ellipse">
                <a:avLst/>
              </a:prstGeom>
              <a:solidFill>
                <a:srgbClr val="FFFF00">
                  <a:alpha val="47000"/>
                </a:srgbClr>
              </a:solidFill>
              <a:ln>
                <a:solidFill>
                  <a:srgbClr val="B4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E1F39BE-D0D3-4898-BAAE-0D9033DC8D58}"/>
                </a:ext>
              </a:extLst>
            </p:cNvPr>
            <p:cNvGrpSpPr/>
            <p:nvPr/>
          </p:nvGrpSpPr>
          <p:grpSpPr>
            <a:xfrm>
              <a:off x="6770703" y="2323609"/>
              <a:ext cx="4225771" cy="4145872"/>
              <a:chOff x="6770703" y="2323609"/>
              <a:chExt cx="4225771" cy="414587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653B0A5-7C7F-4A19-8745-6183935C50E7}"/>
                  </a:ext>
                </a:extLst>
              </p:cNvPr>
              <p:cNvSpPr/>
              <p:nvPr/>
            </p:nvSpPr>
            <p:spPr>
              <a:xfrm>
                <a:off x="6770703" y="2323609"/>
                <a:ext cx="4225771" cy="4145872"/>
              </a:xfrm>
              <a:prstGeom prst="rect">
                <a:avLst/>
              </a:prstGeom>
              <a:solidFill>
                <a:srgbClr val="F3F3F3">
                  <a:alpha val="8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20CDCFF-C4CC-44FC-BAF2-0BFF9D2BA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69063" y="3022065"/>
                <a:ext cx="3829050" cy="3076575"/>
              </a:xfrm>
              <a:prstGeom prst="rect">
                <a:avLst/>
              </a:prstGeom>
            </p:spPr>
          </p:pic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9B1ED00E-F06D-4147-B396-582D27296254}"/>
                  </a:ext>
                </a:extLst>
              </p:cNvPr>
              <p:cNvSpPr/>
              <p:nvPr/>
            </p:nvSpPr>
            <p:spPr>
              <a:xfrm>
                <a:off x="8649612" y="4351557"/>
                <a:ext cx="488272" cy="461639"/>
              </a:xfrm>
              <a:prstGeom prst="ellipse">
                <a:avLst/>
              </a:prstGeom>
              <a:solidFill>
                <a:srgbClr val="FFFF00">
                  <a:alpha val="47000"/>
                </a:srgbClr>
              </a:solidFill>
              <a:ln>
                <a:solidFill>
                  <a:srgbClr val="B4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0449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06022CA-7E5C-4929-B82C-FB4D5B341DB2}"/>
              </a:ext>
            </a:extLst>
          </p:cNvPr>
          <p:cNvSpPr/>
          <p:nvPr/>
        </p:nvSpPr>
        <p:spPr>
          <a:xfrm>
            <a:off x="2123440" y="2021840"/>
            <a:ext cx="8331200" cy="3901440"/>
          </a:xfrm>
          <a:prstGeom prst="rect">
            <a:avLst/>
          </a:prstGeom>
          <a:solidFill>
            <a:schemeClr val="accent4">
              <a:lumMod val="40000"/>
              <a:lumOff val="6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tx1"/>
                </a:solidFill>
              </a:rPr>
              <a:t>기능 수행 방식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8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PC </a:t>
            </a:r>
            <a:r>
              <a:rPr lang="ko-KR" altLang="en-US" sz="1800" dirty="0">
                <a:solidFill>
                  <a:schemeClr val="tx1"/>
                </a:solidFill>
              </a:rPr>
              <a:t>레지스터의 </a:t>
            </a:r>
            <a:r>
              <a:rPr lang="en-US" altLang="ko-KR" sz="1800" dirty="0">
                <a:solidFill>
                  <a:schemeClr val="tx1"/>
                </a:solidFill>
              </a:rPr>
              <a:t>load, </a:t>
            </a:r>
            <a:r>
              <a:rPr lang="en-US" altLang="ko-KR" sz="1800" dirty="0" err="1">
                <a:solidFill>
                  <a:schemeClr val="tx1"/>
                </a:solidFill>
              </a:rPr>
              <a:t>inc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입력에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1</a:t>
            </a:r>
            <a:r>
              <a:rPr lang="ko-KR" altLang="en-US" sz="1800" dirty="0">
                <a:solidFill>
                  <a:schemeClr val="tx1"/>
                </a:solidFill>
              </a:rPr>
              <a:t>이 동시에 들어올 때</a:t>
            </a:r>
            <a:r>
              <a:rPr lang="en-US" altLang="ko-KR" sz="1800" dirty="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기능 수행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tx1"/>
                </a:solidFill>
              </a:rPr>
              <a:t>작동 방식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Flag</a:t>
            </a:r>
            <a:r>
              <a:rPr lang="ko-KR" altLang="en-US" dirty="0">
                <a:solidFill>
                  <a:schemeClr val="tx1"/>
                </a:solidFill>
              </a:rPr>
              <a:t>가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일 때 </a:t>
            </a:r>
            <a:r>
              <a:rPr lang="en-US" altLang="ko-KR" dirty="0">
                <a:solidFill>
                  <a:schemeClr val="tx1"/>
                </a:solidFill>
              </a:rPr>
              <a:t>Fetch</a:t>
            </a:r>
            <a:r>
              <a:rPr lang="ko-KR" altLang="en-US" dirty="0">
                <a:solidFill>
                  <a:schemeClr val="tx1"/>
                </a:solidFill>
              </a:rPr>
              <a:t>단계에서 </a:t>
            </a:r>
            <a:r>
              <a:rPr lang="en-US" altLang="ko-KR" dirty="0">
                <a:solidFill>
                  <a:schemeClr val="tx1"/>
                </a:solidFill>
              </a:rPr>
              <a:t>PC </a:t>
            </a:r>
            <a:r>
              <a:rPr lang="ko-KR" altLang="en-US" dirty="0">
                <a:solidFill>
                  <a:schemeClr val="tx1"/>
                </a:solidFill>
              </a:rPr>
              <a:t>← </a:t>
            </a:r>
            <a:r>
              <a:rPr lang="en-US" altLang="ko-KR" dirty="0">
                <a:solidFill>
                  <a:schemeClr val="tx1"/>
                </a:solidFill>
              </a:rPr>
              <a:t>PC – 1</a:t>
            </a:r>
            <a:r>
              <a:rPr lang="ko-KR" altLang="en-US" dirty="0">
                <a:solidFill>
                  <a:schemeClr val="tx1"/>
                </a:solidFill>
              </a:rPr>
              <a:t>이 되도록 설정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(Flag</a:t>
            </a:r>
            <a:r>
              <a:rPr lang="ko-KR" altLang="en-US" dirty="0">
                <a:solidFill>
                  <a:schemeClr val="tx1"/>
                </a:solidFill>
              </a:rPr>
              <a:t>가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이면 </a:t>
            </a:r>
            <a:r>
              <a:rPr lang="en-US" altLang="ko-KR" dirty="0">
                <a:solidFill>
                  <a:schemeClr val="tx1"/>
                </a:solidFill>
              </a:rPr>
              <a:t>T</a:t>
            </a:r>
            <a:r>
              <a:rPr lang="ko-KR" altLang="en-US" dirty="0">
                <a:solidFill>
                  <a:schemeClr val="tx1"/>
                </a:solidFill>
              </a:rPr>
              <a:t>₂에서 </a:t>
            </a:r>
            <a:r>
              <a:rPr lang="en-US" altLang="ko-KR" dirty="0">
                <a:solidFill>
                  <a:schemeClr val="tx1"/>
                </a:solidFill>
              </a:rPr>
              <a:t>load</a:t>
            </a:r>
            <a:r>
              <a:rPr lang="ko-KR" altLang="en-US" dirty="0">
                <a:solidFill>
                  <a:schemeClr val="tx1"/>
                </a:solidFill>
              </a:rPr>
              <a:t>로도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입력이 들어가도록 만들어준다</a:t>
            </a:r>
            <a:r>
              <a:rPr lang="en-US" altLang="ko-KR" dirty="0">
                <a:solidFill>
                  <a:schemeClr val="tx1"/>
                </a:solidFill>
              </a:rPr>
              <a:t>.)</a:t>
            </a:r>
          </a:p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8F6510-719A-4932-AD1A-0A4D2CDD224E}"/>
              </a:ext>
            </a:extLst>
          </p:cNvPr>
          <p:cNvSpPr/>
          <p:nvPr/>
        </p:nvSpPr>
        <p:spPr>
          <a:xfrm>
            <a:off x="678343" y="388519"/>
            <a:ext cx="26404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창의 설계</a:t>
            </a:r>
            <a:endParaRPr lang="en-US" altLang="ko-KR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7501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C3936B-6034-431E-8692-01372CC5C379}"/>
              </a:ext>
            </a:extLst>
          </p:cNvPr>
          <p:cNvSpPr txBox="1"/>
          <p:nvPr/>
        </p:nvSpPr>
        <p:spPr>
          <a:xfrm>
            <a:off x="872496" y="1481956"/>
            <a:ext cx="5061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3F3F3"/>
                </a:solidFill>
              </a:rPr>
              <a:t>기본 컴퓨터 기능에 영향을 끼치지 않는다</a:t>
            </a:r>
            <a:r>
              <a:rPr lang="en-US" altLang="ko-KR" sz="2000" b="1" dirty="0">
                <a:solidFill>
                  <a:srgbClr val="F3F3F3"/>
                </a:solidFill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33AAFB2-AD54-405B-A542-6ECA4CBCC32D}"/>
              </a:ext>
            </a:extLst>
          </p:cNvPr>
          <p:cNvGrpSpPr/>
          <p:nvPr/>
        </p:nvGrpSpPr>
        <p:grpSpPr>
          <a:xfrm>
            <a:off x="1116877" y="2973498"/>
            <a:ext cx="2286119" cy="2242894"/>
            <a:chOff x="6649375" y="1882066"/>
            <a:chExt cx="4225771" cy="414587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F2240E7-3F7A-4433-BC4B-D742D123D9DE}"/>
                </a:ext>
              </a:extLst>
            </p:cNvPr>
            <p:cNvSpPr/>
            <p:nvPr/>
          </p:nvSpPr>
          <p:spPr>
            <a:xfrm>
              <a:off x="6649375" y="1882066"/>
              <a:ext cx="4225771" cy="4145872"/>
            </a:xfrm>
            <a:prstGeom prst="rect">
              <a:avLst/>
            </a:prstGeom>
            <a:solidFill>
              <a:srgbClr val="F3F3F3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6D59660-2860-40AB-B3F4-815C1F740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74" r="10146" b="12729"/>
            <a:stretch/>
          </p:blipFill>
          <p:spPr>
            <a:xfrm>
              <a:off x="7091679" y="2413539"/>
              <a:ext cx="3342641" cy="3133821"/>
            </a:xfrm>
            <a:prstGeom prst="rect">
              <a:avLst/>
            </a:prstGeom>
          </p:spPr>
        </p:pic>
      </p:grpSp>
      <p:pic>
        <p:nvPicPr>
          <p:cNvPr id="6" name="PC←PC+1">
            <a:hlinkClick r:id="" action="ppaction://media"/>
            <a:extLst>
              <a:ext uri="{FF2B5EF4-FFF2-40B4-BE49-F238E27FC236}">
                <a16:creationId xmlns:a16="http://schemas.microsoft.com/office/drawing/2014/main" id="{5441B805-DCAC-4A5E-9F28-274558EF63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48124" y="2184400"/>
            <a:ext cx="7929727" cy="4053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E410B6-2F31-4B09-A436-C8688B250B73}"/>
              </a:ext>
            </a:extLst>
          </p:cNvPr>
          <p:cNvSpPr txBox="1"/>
          <p:nvPr/>
        </p:nvSpPr>
        <p:spPr>
          <a:xfrm>
            <a:off x="6897376" y="1481956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PC</a:t>
            </a:r>
            <a:r>
              <a:rPr lang="ko-KR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← </a:t>
            </a:r>
            <a:r>
              <a:rPr lang="en-US" altLang="ko-KR" sz="2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PC</a:t>
            </a:r>
            <a:r>
              <a:rPr lang="ko-KR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+ 1</a:t>
            </a:r>
          </a:p>
        </p:txBody>
      </p:sp>
    </p:spTree>
    <p:extLst>
      <p:ext uri="{BB962C8B-B14F-4D97-AF65-F5344CB8AC3E}">
        <p14:creationId xmlns:p14="http://schemas.microsoft.com/office/powerpoint/2010/main" val="349491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6EBEBFB-18EF-4549-80F6-5ABCC656636D}"/>
              </a:ext>
            </a:extLst>
          </p:cNvPr>
          <p:cNvGrpSpPr/>
          <p:nvPr/>
        </p:nvGrpSpPr>
        <p:grpSpPr>
          <a:xfrm>
            <a:off x="1122335" y="2989506"/>
            <a:ext cx="2286119" cy="2242894"/>
            <a:chOff x="6649375" y="1882066"/>
            <a:chExt cx="4225771" cy="414587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8BF8675-D120-427C-8E29-FBD2EFAA21F9}"/>
                </a:ext>
              </a:extLst>
            </p:cNvPr>
            <p:cNvSpPr/>
            <p:nvPr/>
          </p:nvSpPr>
          <p:spPr>
            <a:xfrm>
              <a:off x="6649375" y="1882066"/>
              <a:ext cx="4225771" cy="4145872"/>
            </a:xfrm>
            <a:prstGeom prst="rect">
              <a:avLst/>
            </a:prstGeom>
            <a:solidFill>
              <a:srgbClr val="F3F3F3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B0DAAFC-2AD4-490C-95E9-49C1129C4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6335" y="2373852"/>
              <a:ext cx="3371850" cy="31623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019323-A31E-4F78-895B-DAC1016933C6}"/>
              </a:ext>
            </a:extLst>
          </p:cNvPr>
          <p:cNvSpPr txBox="1"/>
          <p:nvPr/>
        </p:nvSpPr>
        <p:spPr>
          <a:xfrm>
            <a:off x="902976" y="1481956"/>
            <a:ext cx="4693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3F3F3"/>
                </a:solidFill>
              </a:rPr>
              <a:t>저장 방식이 </a:t>
            </a:r>
            <a:r>
              <a:rPr lang="en-US" altLang="ko-KR" sz="2000" b="1" dirty="0">
                <a:solidFill>
                  <a:srgbClr val="F3F3F3"/>
                </a:solidFill>
              </a:rPr>
              <a:t>Little Endian</a:t>
            </a:r>
            <a:r>
              <a:rPr lang="ko-KR" altLang="en-US" sz="2000" b="1" dirty="0">
                <a:solidFill>
                  <a:srgbClr val="F3F3F3"/>
                </a:solidFill>
              </a:rPr>
              <a:t>으로 바뀐다</a:t>
            </a:r>
            <a:r>
              <a:rPr lang="en-US" altLang="ko-KR" sz="2000" b="1" dirty="0">
                <a:solidFill>
                  <a:srgbClr val="F3F3F3"/>
                </a:solidFill>
              </a:rPr>
              <a:t>. </a:t>
            </a:r>
          </a:p>
        </p:txBody>
      </p:sp>
      <p:pic>
        <p:nvPicPr>
          <p:cNvPr id="9" name="PC←PC-1">
            <a:hlinkClick r:id="" action="ppaction://media"/>
            <a:extLst>
              <a:ext uri="{FF2B5EF4-FFF2-40B4-BE49-F238E27FC236}">
                <a16:creationId xmlns:a16="http://schemas.microsoft.com/office/drawing/2014/main" id="{906F17D2-BA76-4333-BD7D-F589F0DCB7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49597" y="2188052"/>
            <a:ext cx="7932803" cy="40407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E51F6E-3DE9-4747-BC87-8F0D62A785E8}"/>
              </a:ext>
            </a:extLst>
          </p:cNvPr>
          <p:cNvSpPr txBox="1"/>
          <p:nvPr/>
        </p:nvSpPr>
        <p:spPr>
          <a:xfrm>
            <a:off x="6897376" y="1481956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PC</a:t>
            </a:r>
            <a:r>
              <a:rPr lang="ko-KR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← </a:t>
            </a:r>
            <a:r>
              <a:rPr lang="en-US" altLang="ko-KR" sz="2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PC</a:t>
            </a:r>
            <a:r>
              <a:rPr lang="ko-KR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- 1</a:t>
            </a:r>
          </a:p>
        </p:txBody>
      </p:sp>
    </p:spTree>
    <p:extLst>
      <p:ext uri="{BB962C8B-B14F-4D97-AF65-F5344CB8AC3E}">
        <p14:creationId xmlns:p14="http://schemas.microsoft.com/office/powerpoint/2010/main" val="259523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9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58F6510-719A-4932-AD1A-0A4D2CDD224E}"/>
              </a:ext>
            </a:extLst>
          </p:cNvPr>
          <p:cNvSpPr/>
          <p:nvPr/>
        </p:nvSpPr>
        <p:spPr>
          <a:xfrm>
            <a:off x="678343" y="388519"/>
            <a:ext cx="26404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창의 설계</a:t>
            </a:r>
            <a:endParaRPr lang="en-US" altLang="ko-KR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새 기능">
            <a:hlinkClick r:id="" action="ppaction://media"/>
            <a:extLst>
              <a:ext uri="{FF2B5EF4-FFF2-40B4-BE49-F238E27FC236}">
                <a16:creationId xmlns:a16="http://schemas.microsoft.com/office/drawing/2014/main" id="{13018CB9-699D-40C3-A849-95D6CB034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4030" y="1327536"/>
            <a:ext cx="8663940" cy="5141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B2C76B-208C-4B19-B353-46EBB952A544}"/>
              </a:ext>
            </a:extLst>
          </p:cNvPr>
          <p:cNvSpPr txBox="1"/>
          <p:nvPr/>
        </p:nvSpPr>
        <p:spPr>
          <a:xfrm>
            <a:off x="4599846" y="788628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※26</a:t>
            </a:r>
            <a:r>
              <a:rPr lang="ko-KR" alt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초부터</a:t>
            </a:r>
            <a:r>
              <a:rPr lang="en-US" altLang="ko-KR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Flag</a:t>
            </a:r>
            <a:r>
              <a:rPr lang="ko-KR" alt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에 </a:t>
            </a:r>
            <a:r>
              <a:rPr lang="en-US" altLang="ko-KR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입력</a:t>
            </a:r>
            <a:endParaRPr lang="en-US" altLang="ko-KR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9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36463E-A8B5-4CF2-B9C2-3B7CF1F8CC6C}"/>
              </a:ext>
            </a:extLst>
          </p:cNvPr>
          <p:cNvSpPr/>
          <p:nvPr/>
        </p:nvSpPr>
        <p:spPr>
          <a:xfrm>
            <a:off x="642765" y="420603"/>
            <a:ext cx="18774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초기값</a:t>
            </a:r>
            <a:endParaRPr lang="en-US" altLang="ko-KR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66C084-B582-4478-8556-925599A25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16" y="2071618"/>
            <a:ext cx="5788195" cy="357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56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ED3142-B929-4656-9A6C-12272823D2EF}"/>
              </a:ext>
            </a:extLst>
          </p:cNvPr>
          <p:cNvSpPr/>
          <p:nvPr/>
        </p:nvSpPr>
        <p:spPr>
          <a:xfrm>
            <a:off x="637558" y="420603"/>
            <a:ext cx="50962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초기값에 따른 명령</a:t>
            </a:r>
            <a:endParaRPr lang="en-US" altLang="ko-KR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FDE289-7A2E-4DFB-9359-F0AFEADFA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017" y="2071618"/>
            <a:ext cx="5788195" cy="357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01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61B5352-5B25-4EB2-B5C3-9177BD1E8FB0}"/>
              </a:ext>
            </a:extLst>
          </p:cNvPr>
          <p:cNvSpPr/>
          <p:nvPr/>
        </p:nvSpPr>
        <p:spPr>
          <a:xfrm>
            <a:off x="1641943" y="774673"/>
            <a:ext cx="131318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목차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6631E7-7C85-4A8B-8842-A908CFD85766}"/>
              </a:ext>
            </a:extLst>
          </p:cNvPr>
          <p:cNvSpPr txBox="1"/>
          <p:nvPr/>
        </p:nvSpPr>
        <p:spPr>
          <a:xfrm>
            <a:off x="2790825" y="206505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3F3F3"/>
                </a:solidFill>
              </a:rPr>
              <a:t>회로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96F73-E67A-41FE-8A77-AC06EA9192F3}"/>
              </a:ext>
            </a:extLst>
          </p:cNvPr>
          <p:cNvSpPr txBox="1"/>
          <p:nvPr/>
        </p:nvSpPr>
        <p:spPr>
          <a:xfrm>
            <a:off x="2790825" y="314131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3F3F3"/>
                </a:solidFill>
              </a:rPr>
              <a:t>설계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AB5BD0-44C1-4D26-9B61-FC336614C608}"/>
              </a:ext>
            </a:extLst>
          </p:cNvPr>
          <p:cNvSpPr txBox="1"/>
          <p:nvPr/>
        </p:nvSpPr>
        <p:spPr>
          <a:xfrm>
            <a:off x="2790825" y="4291908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3F3F3"/>
                </a:solidFill>
              </a:rPr>
              <a:t>동작 시연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1977D-AC12-4E3B-A308-7D302AD896B2}"/>
              </a:ext>
            </a:extLst>
          </p:cNvPr>
          <p:cNvSpPr txBox="1"/>
          <p:nvPr/>
        </p:nvSpPr>
        <p:spPr>
          <a:xfrm>
            <a:off x="3047999" y="5339657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3F3F3"/>
                </a:solidFill>
              </a:rPr>
              <a:t>Q&amp;A</a:t>
            </a:r>
            <a:endParaRPr lang="ko-KR" altLang="en-US" sz="2400" b="1" dirty="0">
              <a:solidFill>
                <a:srgbClr val="F3F3F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30EF3-37A7-44DC-8B4D-B55BDCDB5504}"/>
              </a:ext>
            </a:extLst>
          </p:cNvPr>
          <p:cNvSpPr txBox="1"/>
          <p:nvPr/>
        </p:nvSpPr>
        <p:spPr>
          <a:xfrm>
            <a:off x="5743575" y="4322685"/>
            <a:ext cx="3047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3F3F3"/>
                </a:solidFill>
              </a:rPr>
              <a:t>- </a:t>
            </a:r>
            <a:r>
              <a:rPr lang="ko-KR" altLang="en-US" sz="2000" b="1" dirty="0">
                <a:solidFill>
                  <a:srgbClr val="F3F3F3"/>
                </a:solidFill>
              </a:rPr>
              <a:t>동작 설명 및 최종 시연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015126-85CB-4F15-BF25-C9AC58537A68}"/>
              </a:ext>
            </a:extLst>
          </p:cNvPr>
          <p:cNvSpPr txBox="1"/>
          <p:nvPr/>
        </p:nvSpPr>
        <p:spPr>
          <a:xfrm>
            <a:off x="5743575" y="2065052"/>
            <a:ext cx="2611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3F3F3"/>
                </a:solidFill>
              </a:rPr>
              <a:t>- </a:t>
            </a:r>
            <a:r>
              <a:rPr lang="ko-KR" altLang="en-US" sz="2000" b="1" dirty="0" err="1">
                <a:solidFill>
                  <a:srgbClr val="F3F3F3"/>
                </a:solidFill>
              </a:rPr>
              <a:t>회로별</a:t>
            </a:r>
            <a:r>
              <a:rPr lang="ko-KR" altLang="en-US" sz="2000" b="1" dirty="0">
                <a:solidFill>
                  <a:srgbClr val="F3F3F3"/>
                </a:solidFill>
              </a:rPr>
              <a:t> 세부 </a:t>
            </a:r>
            <a:r>
              <a:rPr lang="ko-KR" altLang="en-US" sz="2000" b="1" dirty="0" err="1">
                <a:solidFill>
                  <a:srgbClr val="F3F3F3"/>
                </a:solidFill>
              </a:rPr>
              <a:t>완성본</a:t>
            </a:r>
            <a:endParaRPr lang="ko-KR" altLang="en-US" sz="2000" b="1" dirty="0">
              <a:solidFill>
                <a:srgbClr val="F3F3F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C093EB-1FBF-4219-8DB7-8C687993DB0B}"/>
              </a:ext>
            </a:extLst>
          </p:cNvPr>
          <p:cNvSpPr txBox="1"/>
          <p:nvPr/>
        </p:nvSpPr>
        <p:spPr>
          <a:xfrm>
            <a:off x="5743575" y="3143190"/>
            <a:ext cx="4063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3F3F3"/>
                </a:solidFill>
              </a:rPr>
              <a:t>- </a:t>
            </a:r>
            <a:r>
              <a:rPr lang="ko-KR" altLang="en-US" sz="2000" b="1" dirty="0">
                <a:solidFill>
                  <a:srgbClr val="F3F3F3"/>
                </a:solidFill>
              </a:rPr>
              <a:t>창의 설계 포함 구상 내용 소개</a:t>
            </a:r>
            <a:r>
              <a:rPr lang="en-US" altLang="ko-KR" sz="2000" b="1" dirty="0">
                <a:solidFill>
                  <a:srgbClr val="F3F3F3"/>
                </a:solidFill>
              </a:rPr>
              <a:t> </a:t>
            </a:r>
            <a:endParaRPr lang="ko-KR" altLang="en-US" sz="2000" b="1" dirty="0">
              <a:solidFill>
                <a:srgbClr val="F3F3F3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497477-CF67-4F6D-A30B-9352D43457E6}"/>
              </a:ext>
            </a:extLst>
          </p:cNvPr>
          <p:cNvSpPr/>
          <p:nvPr/>
        </p:nvSpPr>
        <p:spPr>
          <a:xfrm>
            <a:off x="1132867" y="2013022"/>
            <a:ext cx="39305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0"/>
                <a:solidFill>
                  <a:srgbClr val="F3F3F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altLang="ko-KR" sz="2800" b="1" cap="none" spc="0" dirty="0">
              <a:ln w="0"/>
              <a:solidFill>
                <a:srgbClr val="F3F3F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0183-47D8-4E65-88A6-4ADF6AA72540}"/>
              </a:ext>
            </a:extLst>
          </p:cNvPr>
          <p:cNvSpPr/>
          <p:nvPr/>
        </p:nvSpPr>
        <p:spPr>
          <a:xfrm>
            <a:off x="1132867" y="3091160"/>
            <a:ext cx="39305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0"/>
                <a:solidFill>
                  <a:srgbClr val="F3F3F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DA260E-E2D5-4131-888C-44CBC0BD0D27}"/>
              </a:ext>
            </a:extLst>
          </p:cNvPr>
          <p:cNvSpPr/>
          <p:nvPr/>
        </p:nvSpPr>
        <p:spPr>
          <a:xfrm>
            <a:off x="1142392" y="4239878"/>
            <a:ext cx="39305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0"/>
                <a:solidFill>
                  <a:srgbClr val="F3F3F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B303E4-1417-4A16-AAB8-F5CF4AAAFB2E}"/>
              </a:ext>
            </a:extLst>
          </p:cNvPr>
          <p:cNvSpPr/>
          <p:nvPr/>
        </p:nvSpPr>
        <p:spPr>
          <a:xfrm>
            <a:off x="1132867" y="5318404"/>
            <a:ext cx="39305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0"/>
                <a:solidFill>
                  <a:srgbClr val="F3F3F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84620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58F6510-719A-4932-AD1A-0A4D2CDD224E}"/>
              </a:ext>
            </a:extLst>
          </p:cNvPr>
          <p:cNvSpPr/>
          <p:nvPr/>
        </p:nvSpPr>
        <p:spPr>
          <a:xfrm>
            <a:off x="612104" y="420603"/>
            <a:ext cx="566052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단계별 레지스터 내용</a:t>
            </a:r>
            <a:endParaRPr lang="en-US" altLang="ko-KR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B46830-FE5E-4778-A42C-0D7BAC73E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00" y="1496326"/>
            <a:ext cx="637222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49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345DB7-F4D7-48AF-8E94-D069ADE56D98}"/>
              </a:ext>
            </a:extLst>
          </p:cNvPr>
          <p:cNvSpPr/>
          <p:nvPr/>
        </p:nvSpPr>
        <p:spPr>
          <a:xfrm>
            <a:off x="681452" y="367652"/>
            <a:ext cx="26404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동작 설명</a:t>
            </a:r>
            <a:endParaRPr lang="en-US" altLang="ko-KR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0FC7E1-4760-4D1F-A8CF-3F9EC1193C5C}"/>
              </a:ext>
            </a:extLst>
          </p:cNvPr>
          <p:cNvSpPr/>
          <p:nvPr/>
        </p:nvSpPr>
        <p:spPr>
          <a:xfrm>
            <a:off x="3321918" y="552318"/>
            <a:ext cx="12294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Fetch</a:t>
            </a:r>
            <a:endParaRPr lang="en-US" altLang="ko-K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87D029-9E5C-44CB-823E-FD079EBC6186}"/>
              </a:ext>
            </a:extLst>
          </p:cNvPr>
          <p:cNvSpPr txBox="1"/>
          <p:nvPr/>
        </p:nvSpPr>
        <p:spPr>
          <a:xfrm>
            <a:off x="2051955" y="2126761"/>
            <a:ext cx="2499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T0</a:t>
            </a:r>
            <a:r>
              <a:rPr lang="en-US" altLang="ko-KR" sz="2800" b="1" dirty="0">
                <a:solidFill>
                  <a:srgbClr val="F3F3F3"/>
                </a:solidFill>
              </a:rPr>
              <a:t> : AR</a:t>
            </a:r>
            <a:r>
              <a:rPr lang="ko-KR" altLang="en-US" sz="2800" b="1" dirty="0">
                <a:solidFill>
                  <a:srgbClr val="F3F3F3"/>
                </a:solidFill>
              </a:rPr>
              <a:t> ← </a:t>
            </a:r>
            <a:r>
              <a:rPr lang="en-US" altLang="ko-KR" sz="2800" b="1" dirty="0">
                <a:solidFill>
                  <a:srgbClr val="F3F3F3"/>
                </a:solidFill>
              </a:rPr>
              <a:t>PC</a:t>
            </a: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E5AB62AC-CF84-4340-A871-D18E2E9A9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313965"/>
              </p:ext>
            </p:extLst>
          </p:nvPr>
        </p:nvGraphicFramePr>
        <p:xfrm>
          <a:off x="944637" y="3429000"/>
          <a:ext cx="4754562" cy="13716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000009">
                  <a:extLst>
                    <a:ext uri="{9D8B030D-6E8A-4147-A177-3AD203B41FA5}">
                      <a16:colId xmlns:a16="http://schemas.microsoft.com/office/drawing/2014/main" val="2487233642"/>
                    </a:ext>
                  </a:extLst>
                </a:gridCol>
                <a:gridCol w="1938271">
                  <a:extLst>
                    <a:ext uri="{9D8B030D-6E8A-4147-A177-3AD203B41FA5}">
                      <a16:colId xmlns:a16="http://schemas.microsoft.com/office/drawing/2014/main" val="2155827377"/>
                    </a:ext>
                  </a:extLst>
                </a:gridCol>
                <a:gridCol w="1816282">
                  <a:extLst>
                    <a:ext uri="{9D8B030D-6E8A-4147-A177-3AD203B41FA5}">
                      <a16:colId xmlns:a16="http://schemas.microsoft.com/office/drawing/2014/main" val="38233209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PC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AR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500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00000011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00001001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8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00000011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00000011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7428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64CB6D15-96B2-48C3-B0FD-F21CCE4164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975"/>
          <a:stretch/>
        </p:blipFill>
        <p:spPr>
          <a:xfrm>
            <a:off x="6711752" y="1072555"/>
            <a:ext cx="4019550" cy="26316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A30F4F-05E8-48E8-A96D-BE0EBD823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45" y="3886200"/>
            <a:ext cx="4038600" cy="2628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0A84C0E2-4490-45F6-88D4-3ED961FB1536}"/>
                  </a:ext>
                </a:extLst>
              </p14:cNvPr>
              <p14:cNvContentPartPr/>
              <p14:nvPr/>
            </p14:nvContentPartPr>
            <p14:xfrm>
              <a:off x="7753320" y="3308400"/>
              <a:ext cx="686160" cy="255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0A84C0E2-4490-45F6-88D4-3ED961FB15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37480" y="3245040"/>
                <a:ext cx="7174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856A6780-EDC9-4BF9-AA0D-CADB00DCED24}"/>
                  </a:ext>
                </a:extLst>
              </p14:cNvPr>
              <p14:cNvContentPartPr/>
              <p14:nvPr/>
            </p14:nvContentPartPr>
            <p14:xfrm>
              <a:off x="7728120" y="6121440"/>
              <a:ext cx="717840" cy="255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856A6780-EDC9-4BF9-AA0D-CADB00DCED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12280" y="6058080"/>
                <a:ext cx="749160" cy="15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7853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0F800AE-FAEB-4C3D-9613-CEB05041BB3D}"/>
              </a:ext>
            </a:extLst>
          </p:cNvPr>
          <p:cNvSpPr/>
          <p:nvPr/>
        </p:nvSpPr>
        <p:spPr>
          <a:xfrm>
            <a:off x="681453" y="367652"/>
            <a:ext cx="26404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동작 설명</a:t>
            </a:r>
            <a:endParaRPr lang="en-US" altLang="ko-KR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09B325-674F-4844-8AB5-A4B49321BD65}"/>
              </a:ext>
            </a:extLst>
          </p:cNvPr>
          <p:cNvSpPr txBox="1"/>
          <p:nvPr/>
        </p:nvSpPr>
        <p:spPr>
          <a:xfrm>
            <a:off x="1796500" y="2148946"/>
            <a:ext cx="30508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T1</a:t>
            </a:r>
            <a:r>
              <a:rPr lang="en-US" altLang="ko-KR" sz="2800" b="1" dirty="0">
                <a:solidFill>
                  <a:srgbClr val="F3F3F3"/>
                </a:solidFill>
              </a:rPr>
              <a:t> : IR</a:t>
            </a:r>
            <a:r>
              <a:rPr lang="ko-KR" altLang="en-US" sz="2800" b="1" dirty="0">
                <a:solidFill>
                  <a:srgbClr val="F3F3F3"/>
                </a:solidFill>
              </a:rPr>
              <a:t> ← </a:t>
            </a:r>
            <a:r>
              <a:rPr lang="en-US" altLang="ko-KR" sz="2800" b="1" dirty="0">
                <a:solidFill>
                  <a:srgbClr val="F3F3F3"/>
                </a:solidFill>
              </a:rPr>
              <a:t>M[AR]</a:t>
            </a:r>
          </a:p>
          <a:p>
            <a:r>
              <a:rPr lang="en-US" altLang="ko-KR" sz="2800" b="1" dirty="0">
                <a:solidFill>
                  <a:srgbClr val="F3F3F3"/>
                </a:solidFill>
              </a:rPr>
              <a:t>      PC </a:t>
            </a:r>
            <a:r>
              <a:rPr lang="ko-KR" altLang="en-US" sz="2800" b="1" dirty="0">
                <a:solidFill>
                  <a:srgbClr val="F3F3F3"/>
                </a:solidFill>
              </a:rPr>
              <a:t>← </a:t>
            </a:r>
            <a:r>
              <a:rPr lang="en-US" altLang="ko-KR" sz="2800" b="1" dirty="0">
                <a:solidFill>
                  <a:srgbClr val="F3F3F3"/>
                </a:solidFill>
              </a:rPr>
              <a:t>PC +1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BD96FC9-9A7E-45E0-894D-55EF27148C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120983"/>
              </p:ext>
            </p:extLst>
          </p:nvPr>
        </p:nvGraphicFramePr>
        <p:xfrm>
          <a:off x="944637" y="3429000"/>
          <a:ext cx="4754562" cy="13716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000009">
                  <a:extLst>
                    <a:ext uri="{9D8B030D-6E8A-4147-A177-3AD203B41FA5}">
                      <a16:colId xmlns:a16="http://schemas.microsoft.com/office/drawing/2014/main" val="2487233642"/>
                    </a:ext>
                  </a:extLst>
                </a:gridCol>
                <a:gridCol w="1938271">
                  <a:extLst>
                    <a:ext uri="{9D8B030D-6E8A-4147-A177-3AD203B41FA5}">
                      <a16:colId xmlns:a16="http://schemas.microsoft.com/office/drawing/2014/main" val="2155827377"/>
                    </a:ext>
                  </a:extLst>
                </a:gridCol>
                <a:gridCol w="1816282">
                  <a:extLst>
                    <a:ext uri="{9D8B030D-6E8A-4147-A177-3AD203B41FA5}">
                      <a16:colId xmlns:a16="http://schemas.microsoft.com/office/drawing/2014/main" val="38233209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PC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IR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500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00000011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01001001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8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00000011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01101101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7428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78110AE-0A9E-4164-802E-A79C5371C670}"/>
              </a:ext>
            </a:extLst>
          </p:cNvPr>
          <p:cNvSpPr txBox="1"/>
          <p:nvPr/>
        </p:nvSpPr>
        <p:spPr>
          <a:xfrm>
            <a:off x="1394099" y="5111165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3F3F3"/>
                </a:solidFill>
              </a:rPr>
              <a:t>※M[3] = 01101101(6d)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EB5F1C-5AE0-455E-AE2B-451C4FE9F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745" y="1809402"/>
            <a:ext cx="4286250" cy="1762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2D3F31-7524-4764-8BF4-1F2612D85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407" y="4114800"/>
            <a:ext cx="4352925" cy="17335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C53D6C-11F1-4DB2-8658-BC064859AB7E}"/>
              </a:ext>
            </a:extLst>
          </p:cNvPr>
          <p:cNvSpPr/>
          <p:nvPr/>
        </p:nvSpPr>
        <p:spPr>
          <a:xfrm>
            <a:off x="3321918" y="552318"/>
            <a:ext cx="12294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Fetch</a:t>
            </a:r>
            <a:endParaRPr lang="en-US" altLang="ko-K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2643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0F800AE-FAEB-4C3D-9613-CEB05041BB3D}"/>
              </a:ext>
            </a:extLst>
          </p:cNvPr>
          <p:cNvSpPr/>
          <p:nvPr/>
        </p:nvSpPr>
        <p:spPr>
          <a:xfrm>
            <a:off x="681453" y="367652"/>
            <a:ext cx="26404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동작 설명</a:t>
            </a:r>
            <a:endParaRPr lang="en-US" altLang="ko-KR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F83A3F-BE2A-43E9-8C59-FA02311D1B37}"/>
              </a:ext>
            </a:extLst>
          </p:cNvPr>
          <p:cNvSpPr/>
          <p:nvPr/>
        </p:nvSpPr>
        <p:spPr>
          <a:xfrm>
            <a:off x="3321919" y="552318"/>
            <a:ext cx="165462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Decode</a:t>
            </a:r>
            <a:endParaRPr lang="en-US" altLang="ko-K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09B325-674F-4844-8AB5-A4B49321BD65}"/>
              </a:ext>
            </a:extLst>
          </p:cNvPr>
          <p:cNvSpPr txBox="1"/>
          <p:nvPr/>
        </p:nvSpPr>
        <p:spPr>
          <a:xfrm>
            <a:off x="456139" y="1756490"/>
            <a:ext cx="46939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T2</a:t>
            </a:r>
            <a:r>
              <a:rPr lang="en-US" altLang="ko-KR" sz="2800" b="1" dirty="0">
                <a:solidFill>
                  <a:srgbClr val="F3F3F3"/>
                </a:solidFill>
              </a:rPr>
              <a:t> : </a:t>
            </a:r>
          </a:p>
          <a:p>
            <a:r>
              <a:rPr lang="en-US" altLang="ko-KR" sz="2800" b="1" dirty="0">
                <a:solidFill>
                  <a:srgbClr val="F3F3F3"/>
                </a:solidFill>
              </a:rPr>
              <a:t>D0~D4</a:t>
            </a:r>
            <a:r>
              <a:rPr lang="ko-KR" altLang="en-US" sz="2800" b="1" dirty="0">
                <a:solidFill>
                  <a:srgbClr val="F3F3F3"/>
                </a:solidFill>
              </a:rPr>
              <a:t> ← </a:t>
            </a:r>
            <a:r>
              <a:rPr lang="en-US" altLang="ko-KR" sz="2800" b="1" dirty="0">
                <a:solidFill>
                  <a:srgbClr val="F3F3F3"/>
                </a:solidFill>
              </a:rPr>
              <a:t>Decode IR(5~7)</a:t>
            </a:r>
          </a:p>
          <a:p>
            <a:r>
              <a:rPr lang="en-US" altLang="ko-KR" sz="2800" b="1" dirty="0">
                <a:solidFill>
                  <a:srgbClr val="F3F3F3"/>
                </a:solidFill>
              </a:rPr>
              <a:t>      AR </a:t>
            </a:r>
            <a:r>
              <a:rPr lang="ko-KR" altLang="en-US" sz="2800" b="1" dirty="0">
                <a:solidFill>
                  <a:srgbClr val="F3F3F3"/>
                </a:solidFill>
              </a:rPr>
              <a:t>← </a:t>
            </a:r>
            <a:r>
              <a:rPr lang="en-US" altLang="ko-KR" sz="2800" b="1" dirty="0">
                <a:solidFill>
                  <a:srgbClr val="F3F3F3"/>
                </a:solidFill>
              </a:rPr>
              <a:t>IR(0~4)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74FDE8-7D4F-4964-86B2-DB66CE9401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t="998" r="4894"/>
          <a:stretch/>
        </p:blipFill>
        <p:spPr>
          <a:xfrm>
            <a:off x="5150053" y="552318"/>
            <a:ext cx="5549462" cy="61200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0AC8FD-582E-4530-AD64-1F57CEE35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854" y="3440814"/>
            <a:ext cx="2238375" cy="1123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2A68E0-4849-4A5B-8BAF-73DFDC47C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658" y="5037060"/>
            <a:ext cx="1633322" cy="9835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985B58EA-A336-4100-9B69-56D45E4B912D}"/>
                  </a:ext>
                </a:extLst>
              </p14:cNvPr>
              <p14:cNvContentPartPr/>
              <p14:nvPr/>
            </p14:nvContentPartPr>
            <p14:xfrm>
              <a:off x="10147320" y="2222640"/>
              <a:ext cx="273240" cy="64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985B58EA-A336-4100-9B69-56D45E4B91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31480" y="2159280"/>
                <a:ext cx="3045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D1D8E39E-BEFB-4DDD-9F99-BF88C16E1C75}"/>
                  </a:ext>
                </a:extLst>
              </p14:cNvPr>
              <p14:cNvContentPartPr/>
              <p14:nvPr/>
            </p14:nvContentPartPr>
            <p14:xfrm>
              <a:off x="2013120" y="4088453"/>
              <a:ext cx="41292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D1D8E39E-BEFB-4DDD-9F99-BF88C16E1C7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97280" y="4025093"/>
                <a:ext cx="444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B921721-9240-4F0D-BD17-833595E95E0B}"/>
                  </a:ext>
                </a:extLst>
              </p14:cNvPr>
              <p14:cNvContentPartPr/>
              <p14:nvPr/>
            </p14:nvContentPartPr>
            <p14:xfrm>
              <a:off x="2857320" y="3872453"/>
              <a:ext cx="1251360" cy="129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B921721-9240-4F0D-BD17-833595E95E0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41480" y="3809093"/>
                <a:ext cx="12826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12C7BCD7-CBEC-4749-9877-FE612AB9292B}"/>
                  </a:ext>
                </a:extLst>
              </p14:cNvPr>
              <p14:cNvContentPartPr/>
              <p14:nvPr/>
            </p14:nvContentPartPr>
            <p14:xfrm>
              <a:off x="10159920" y="6381720"/>
              <a:ext cx="413280" cy="68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12C7BCD7-CBEC-4749-9877-FE612AB9292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44080" y="6318360"/>
                <a:ext cx="4446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5FF21801-6FFC-45B0-809E-5E92851ED3B5}"/>
                  </a:ext>
                </a:extLst>
              </p14:cNvPr>
              <p14:cNvContentPartPr/>
              <p14:nvPr/>
            </p14:nvContentPartPr>
            <p14:xfrm>
              <a:off x="2832120" y="5669573"/>
              <a:ext cx="825840" cy="320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5FF21801-6FFC-45B0-809E-5E92851ED3B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16280" y="5606213"/>
                <a:ext cx="8571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E8F94387-B986-44EC-B3BF-549CC4D0453C}"/>
                  </a:ext>
                </a:extLst>
              </p14:cNvPr>
              <p14:cNvContentPartPr/>
              <p14:nvPr/>
            </p14:nvContentPartPr>
            <p14:xfrm>
              <a:off x="2819520" y="5752013"/>
              <a:ext cx="851040" cy="194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E8F94387-B986-44EC-B3BF-549CC4D045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03680" y="5688653"/>
                <a:ext cx="8823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349F0DB3-66B0-4F13-B992-1EE06FBF1E0E}"/>
                  </a:ext>
                </a:extLst>
              </p14:cNvPr>
              <p14:cNvContentPartPr/>
              <p14:nvPr/>
            </p14:nvContentPartPr>
            <p14:xfrm>
              <a:off x="2813040" y="5593253"/>
              <a:ext cx="883080" cy="2037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349F0DB3-66B0-4F13-B992-1EE06FBF1E0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97200" y="5529893"/>
                <a:ext cx="91440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2122AAA2-8879-4A66-8286-F7962E98EAD2}"/>
                  </a:ext>
                </a:extLst>
              </p14:cNvPr>
              <p14:cNvContentPartPr/>
              <p14:nvPr/>
            </p14:nvContentPartPr>
            <p14:xfrm>
              <a:off x="10153800" y="6419880"/>
              <a:ext cx="425520" cy="1944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2122AAA2-8879-4A66-8286-F7962E98EAD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137960" y="6356520"/>
                <a:ext cx="4568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470C05E8-C3C3-4C0D-9FD2-8B0A26C93A33}"/>
                  </a:ext>
                </a:extLst>
              </p14:cNvPr>
              <p14:cNvContentPartPr/>
              <p14:nvPr/>
            </p14:nvContentPartPr>
            <p14:xfrm>
              <a:off x="10604520" y="6400800"/>
              <a:ext cx="36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470C05E8-C3C3-4C0D-9FD2-8B0A26C93A3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588680" y="633744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583C09F1-042B-4BED-A408-E0B3A5499DEA}"/>
                  </a:ext>
                </a:extLst>
              </p14:cNvPr>
              <p14:cNvContentPartPr/>
              <p14:nvPr/>
            </p14:nvContentPartPr>
            <p14:xfrm>
              <a:off x="10159920" y="6388200"/>
              <a:ext cx="360" cy="3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583C09F1-042B-4BED-A408-E0B3A5499DE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144080" y="632484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5CCD3740-D066-4B31-8A2A-623D9B2DDE76}"/>
                  </a:ext>
                </a:extLst>
              </p14:cNvPr>
              <p14:cNvContentPartPr/>
              <p14:nvPr/>
            </p14:nvContentPartPr>
            <p14:xfrm>
              <a:off x="10153800" y="6394320"/>
              <a:ext cx="360" cy="3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5CCD3740-D066-4B31-8A2A-623D9B2DDE7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137960" y="633096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2DC04C81-8659-4FF9-9C97-0E99AD177EDB}"/>
                  </a:ext>
                </a:extLst>
              </p14:cNvPr>
              <p14:cNvContentPartPr/>
              <p14:nvPr/>
            </p14:nvContentPartPr>
            <p14:xfrm>
              <a:off x="10179000" y="2228760"/>
              <a:ext cx="114840" cy="684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2DC04C81-8659-4FF9-9C97-0E99AD177ED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163160" y="2165400"/>
                <a:ext cx="1461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A1669D55-E73F-4325-93D5-43A12B04F51E}"/>
                  </a:ext>
                </a:extLst>
              </p14:cNvPr>
              <p14:cNvContentPartPr/>
              <p14:nvPr/>
            </p14:nvContentPartPr>
            <p14:xfrm>
              <a:off x="10229760" y="2235240"/>
              <a:ext cx="83160" cy="1296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A1669D55-E73F-4325-93D5-43A12B04F51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213920" y="2171880"/>
                <a:ext cx="1144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691D030F-F71B-4826-967D-4BF5F1AF2637}"/>
                  </a:ext>
                </a:extLst>
              </p14:cNvPr>
              <p14:cNvContentPartPr/>
              <p14:nvPr/>
            </p14:nvContentPartPr>
            <p14:xfrm>
              <a:off x="10191600" y="2197080"/>
              <a:ext cx="216360" cy="36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691D030F-F71B-4826-967D-4BF5F1AF263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175760" y="2133720"/>
                <a:ext cx="24768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5152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EFCDEB4-FE04-44A7-9669-A7ADBE94BAF3}"/>
              </a:ext>
            </a:extLst>
          </p:cNvPr>
          <p:cNvSpPr/>
          <p:nvPr/>
        </p:nvSpPr>
        <p:spPr>
          <a:xfrm>
            <a:off x="681453" y="367652"/>
            <a:ext cx="26404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동작 설명</a:t>
            </a:r>
            <a:endParaRPr lang="en-US" altLang="ko-KR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EC49A0-E640-49DB-91F6-2225E5CFF5F6}"/>
              </a:ext>
            </a:extLst>
          </p:cNvPr>
          <p:cNvSpPr/>
          <p:nvPr/>
        </p:nvSpPr>
        <p:spPr>
          <a:xfrm>
            <a:off x="3315507" y="534379"/>
            <a:ext cx="9925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</a:t>
            </a:r>
            <a:endParaRPr lang="en-US" altLang="ko-K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338C4-973C-4D66-8316-D61B10D901DA}"/>
              </a:ext>
            </a:extLst>
          </p:cNvPr>
          <p:cNvSpPr txBox="1"/>
          <p:nvPr/>
        </p:nvSpPr>
        <p:spPr>
          <a:xfrm>
            <a:off x="1507159" y="1978275"/>
            <a:ext cx="36295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(000)</a:t>
            </a:r>
          </a:p>
          <a:p>
            <a:r>
              <a:rPr lang="en-US" altLang="ko-KR" sz="2800" b="1" dirty="0"/>
              <a:t>D0T3</a:t>
            </a:r>
            <a:r>
              <a:rPr lang="en-US" altLang="ko-KR" sz="2800" b="1" dirty="0">
                <a:solidFill>
                  <a:srgbClr val="F3F3F3"/>
                </a:solidFill>
              </a:rPr>
              <a:t> : DR</a:t>
            </a:r>
            <a:r>
              <a:rPr lang="ko-KR" altLang="en-US" sz="2800" b="1" dirty="0">
                <a:solidFill>
                  <a:srgbClr val="F3F3F3"/>
                </a:solidFill>
              </a:rPr>
              <a:t> ← </a:t>
            </a:r>
            <a:r>
              <a:rPr lang="en-US" altLang="ko-KR" sz="2800" b="1" dirty="0">
                <a:solidFill>
                  <a:srgbClr val="F3F3F3"/>
                </a:solidFill>
              </a:rPr>
              <a:t>M[AR]</a:t>
            </a: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C2CB66EE-AED0-4EBD-BF90-A67F10A2B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433685"/>
              </p:ext>
            </p:extLst>
          </p:nvPr>
        </p:nvGraphicFramePr>
        <p:xfrm>
          <a:off x="944638" y="3578770"/>
          <a:ext cx="4754562" cy="13716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000009">
                  <a:extLst>
                    <a:ext uri="{9D8B030D-6E8A-4147-A177-3AD203B41FA5}">
                      <a16:colId xmlns:a16="http://schemas.microsoft.com/office/drawing/2014/main" val="2487233642"/>
                    </a:ext>
                  </a:extLst>
                </a:gridCol>
                <a:gridCol w="1938271">
                  <a:extLst>
                    <a:ext uri="{9D8B030D-6E8A-4147-A177-3AD203B41FA5}">
                      <a16:colId xmlns:a16="http://schemas.microsoft.com/office/drawing/2014/main" val="2155827377"/>
                    </a:ext>
                  </a:extLst>
                </a:gridCol>
                <a:gridCol w="1816282">
                  <a:extLst>
                    <a:ext uri="{9D8B030D-6E8A-4147-A177-3AD203B41FA5}">
                      <a16:colId xmlns:a16="http://schemas.microsoft.com/office/drawing/2014/main" val="38233209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AR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DR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500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00001010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00010100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8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00001010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00000100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7428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434D12D-D8ED-4E82-848E-E0F60524D48B}"/>
              </a:ext>
            </a:extLst>
          </p:cNvPr>
          <p:cNvSpPr txBox="1"/>
          <p:nvPr/>
        </p:nvSpPr>
        <p:spPr>
          <a:xfrm>
            <a:off x="1150491" y="5335148"/>
            <a:ext cx="4342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3F3F3"/>
                </a:solidFill>
              </a:rPr>
              <a:t>※M[10] = 00000100(04)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BDCB72-D7ED-4E42-A065-084F0560A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801" y="1137093"/>
            <a:ext cx="4737267" cy="26581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506B5E-4216-4651-B185-6BB8A2627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095" y="3892623"/>
            <a:ext cx="4737267" cy="23754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13BF9F9F-BB53-414B-A96B-3966BA26ADEF}"/>
                  </a:ext>
                </a:extLst>
              </p14:cNvPr>
              <p14:cNvContentPartPr/>
              <p14:nvPr/>
            </p14:nvContentPartPr>
            <p14:xfrm>
              <a:off x="9315360" y="3321000"/>
              <a:ext cx="1105200" cy="68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13BF9F9F-BB53-414B-A96B-3966BA26AD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9520" y="3257640"/>
                <a:ext cx="11365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09B05023-2109-4880-8837-A394406DD7A4}"/>
                  </a:ext>
                </a:extLst>
              </p14:cNvPr>
              <p14:cNvContentPartPr/>
              <p14:nvPr/>
            </p14:nvContentPartPr>
            <p14:xfrm>
              <a:off x="9334440" y="3213000"/>
              <a:ext cx="1080000" cy="259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09B05023-2109-4880-8837-A394406DD7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18600" y="3149640"/>
                <a:ext cx="11113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437E4443-4687-4A24-9C85-1670BD7304DD}"/>
                  </a:ext>
                </a:extLst>
              </p14:cNvPr>
              <p14:cNvContentPartPr/>
              <p14:nvPr/>
            </p14:nvContentPartPr>
            <p14:xfrm>
              <a:off x="9321840" y="3359160"/>
              <a:ext cx="1105200" cy="1944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437E4443-4687-4A24-9C85-1670BD7304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06000" y="3295800"/>
                <a:ext cx="11365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FC088B5A-5CFB-4C9B-AB33-C223CB163A03}"/>
                  </a:ext>
                </a:extLst>
              </p14:cNvPr>
              <p14:cNvContentPartPr/>
              <p14:nvPr/>
            </p14:nvContentPartPr>
            <p14:xfrm>
              <a:off x="9398160" y="5950080"/>
              <a:ext cx="1022400" cy="1591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FC088B5A-5CFB-4C9B-AB33-C223CB163A0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82320" y="5886720"/>
                <a:ext cx="105372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0188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EFCDEB4-FE04-44A7-9669-A7ADBE94BAF3}"/>
              </a:ext>
            </a:extLst>
          </p:cNvPr>
          <p:cNvSpPr/>
          <p:nvPr/>
        </p:nvSpPr>
        <p:spPr>
          <a:xfrm>
            <a:off x="681453" y="367652"/>
            <a:ext cx="26404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동작 설명</a:t>
            </a:r>
            <a:endParaRPr lang="en-US" altLang="ko-KR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EC49A0-E640-49DB-91F6-2225E5CFF5F6}"/>
              </a:ext>
            </a:extLst>
          </p:cNvPr>
          <p:cNvSpPr/>
          <p:nvPr/>
        </p:nvSpPr>
        <p:spPr>
          <a:xfrm>
            <a:off x="3315507" y="534379"/>
            <a:ext cx="9925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</a:t>
            </a:r>
            <a:endParaRPr lang="en-US" altLang="ko-K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338C4-973C-4D66-8316-D61B10D901DA}"/>
              </a:ext>
            </a:extLst>
          </p:cNvPr>
          <p:cNvSpPr txBox="1"/>
          <p:nvPr/>
        </p:nvSpPr>
        <p:spPr>
          <a:xfrm>
            <a:off x="1272844" y="2044005"/>
            <a:ext cx="42158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(000)</a:t>
            </a:r>
          </a:p>
          <a:p>
            <a:r>
              <a:rPr lang="en-US" altLang="ko-KR" sz="2800" b="1" dirty="0"/>
              <a:t>D0T4</a:t>
            </a:r>
            <a:r>
              <a:rPr lang="en-US" altLang="ko-KR" sz="2800" b="1" dirty="0">
                <a:solidFill>
                  <a:srgbClr val="F3F3F3"/>
                </a:solidFill>
              </a:rPr>
              <a:t> : AC</a:t>
            </a:r>
            <a:r>
              <a:rPr lang="ko-KR" altLang="en-US" sz="2800" b="1" dirty="0">
                <a:solidFill>
                  <a:srgbClr val="F3F3F3"/>
                </a:solidFill>
              </a:rPr>
              <a:t> ← </a:t>
            </a:r>
            <a:r>
              <a:rPr lang="ko-KR" altLang="en-US" sz="2800" b="1" dirty="0">
                <a:solidFill>
                  <a:schemeClr val="bg1"/>
                </a:solidFill>
              </a:rPr>
              <a:t>AC </a:t>
            </a:r>
            <a:r>
              <a:rPr lang="en-US" altLang="ko-KR" sz="2800" b="1" dirty="0">
                <a:solidFill>
                  <a:schemeClr val="bg1"/>
                </a:solidFill>
              </a:rPr>
              <a:t>Λ DR</a:t>
            </a:r>
            <a:r>
              <a:rPr lang="ko-KR" altLang="en-US" sz="2800" b="1" dirty="0">
                <a:solidFill>
                  <a:schemeClr val="bg1"/>
                </a:solidFill>
              </a:rPr>
              <a:t>, 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         </a:t>
            </a:r>
            <a:r>
              <a:rPr lang="ko-KR" altLang="en-US" sz="2800" b="1" dirty="0">
                <a:solidFill>
                  <a:schemeClr val="bg1"/>
                </a:solidFill>
              </a:rPr>
              <a:t>SC ← 0</a:t>
            </a:r>
            <a:r>
              <a:rPr lang="ko-KR" altLang="en-US" sz="2800" b="1" dirty="0">
                <a:solidFill>
                  <a:srgbClr val="F3F3F3"/>
                </a:solidFill>
              </a:rPr>
              <a:t> </a:t>
            </a:r>
            <a:endParaRPr lang="en-US" altLang="ko-KR" sz="2800" b="1" dirty="0">
              <a:solidFill>
                <a:srgbClr val="F3F3F3"/>
              </a:solidFill>
            </a:endParaRP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C2CB66EE-AED0-4EBD-BF90-A67F10A2B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064314"/>
              </p:ext>
            </p:extLst>
          </p:nvPr>
        </p:nvGraphicFramePr>
        <p:xfrm>
          <a:off x="871919" y="3766482"/>
          <a:ext cx="5017748" cy="13716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642850">
                  <a:extLst>
                    <a:ext uri="{9D8B030D-6E8A-4147-A177-3AD203B41FA5}">
                      <a16:colId xmlns:a16="http://schemas.microsoft.com/office/drawing/2014/main" val="2487233642"/>
                    </a:ext>
                  </a:extLst>
                </a:gridCol>
                <a:gridCol w="1600932">
                  <a:extLst>
                    <a:ext uri="{9D8B030D-6E8A-4147-A177-3AD203B41FA5}">
                      <a16:colId xmlns:a16="http://schemas.microsoft.com/office/drawing/2014/main" val="2155827377"/>
                    </a:ext>
                  </a:extLst>
                </a:gridCol>
                <a:gridCol w="1804420">
                  <a:extLst>
                    <a:ext uri="{9D8B030D-6E8A-4147-A177-3AD203B41FA5}">
                      <a16:colId xmlns:a16="http://schemas.microsoft.com/office/drawing/2014/main" val="3823320901"/>
                    </a:ext>
                  </a:extLst>
                </a:gridCol>
                <a:gridCol w="969546">
                  <a:extLst>
                    <a:ext uri="{9D8B030D-6E8A-4147-A177-3AD203B41FA5}">
                      <a16:colId xmlns:a16="http://schemas.microsoft.com/office/drawing/2014/main" val="22600177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AC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DR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SC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500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00010100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00000100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8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00000100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00000100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7428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B4CD1D82-244F-49AD-B86D-5F63D7470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81" y="1690859"/>
            <a:ext cx="3534760" cy="43409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8667007-1679-4246-A5B6-5602A46C23B9}"/>
                  </a:ext>
                </a:extLst>
              </p14:cNvPr>
              <p14:cNvContentPartPr/>
              <p14:nvPr/>
            </p14:nvContentPartPr>
            <p14:xfrm>
              <a:off x="9124920" y="4514760"/>
              <a:ext cx="1143360" cy="1465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8667007-1679-4246-A5B6-5602A46C23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09080" y="4451400"/>
                <a:ext cx="11746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6CAE701F-53B1-4A2D-8D61-F30FE5A2AD93}"/>
                  </a:ext>
                </a:extLst>
              </p14:cNvPr>
              <p14:cNvContentPartPr/>
              <p14:nvPr/>
            </p14:nvContentPartPr>
            <p14:xfrm>
              <a:off x="10204560" y="4527720"/>
              <a:ext cx="159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CAE701F-53B1-4A2D-8D61-F30FE5A2AD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88720" y="4464360"/>
                <a:ext cx="1904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371A88B1-EDE6-42ED-B86C-67EF350145E9}"/>
                  </a:ext>
                </a:extLst>
              </p14:cNvPr>
              <p14:cNvContentPartPr/>
              <p14:nvPr/>
            </p14:nvContentPartPr>
            <p14:xfrm>
              <a:off x="10217160" y="4622760"/>
              <a:ext cx="146520" cy="129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371A88B1-EDE6-42ED-B86C-67EF350145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01320" y="4559400"/>
                <a:ext cx="177840" cy="13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2837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EFCDEB4-FE04-44A7-9669-A7ADBE94BAF3}"/>
              </a:ext>
            </a:extLst>
          </p:cNvPr>
          <p:cNvSpPr/>
          <p:nvPr/>
        </p:nvSpPr>
        <p:spPr>
          <a:xfrm>
            <a:off x="681453" y="367652"/>
            <a:ext cx="26404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동작 설명</a:t>
            </a:r>
            <a:endParaRPr lang="en-US" altLang="ko-KR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9D0868-D055-41A8-AFB2-EF1642F6DD72}"/>
              </a:ext>
            </a:extLst>
          </p:cNvPr>
          <p:cNvSpPr/>
          <p:nvPr/>
        </p:nvSpPr>
        <p:spPr>
          <a:xfrm>
            <a:off x="3325124" y="534379"/>
            <a:ext cx="97334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  <a:endParaRPr lang="en-US" altLang="ko-K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513DC-F185-43F0-B0C3-F300BF71D286}"/>
              </a:ext>
            </a:extLst>
          </p:cNvPr>
          <p:cNvSpPr txBox="1"/>
          <p:nvPr/>
        </p:nvSpPr>
        <p:spPr>
          <a:xfrm>
            <a:off x="1308379" y="1909964"/>
            <a:ext cx="36295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(001)</a:t>
            </a:r>
          </a:p>
          <a:p>
            <a:r>
              <a:rPr lang="en-US" altLang="ko-KR" sz="2800" b="1" dirty="0"/>
              <a:t>D1T3</a:t>
            </a:r>
            <a:r>
              <a:rPr lang="en-US" altLang="ko-KR" sz="2800" b="1" dirty="0">
                <a:solidFill>
                  <a:srgbClr val="F3F3F3"/>
                </a:solidFill>
              </a:rPr>
              <a:t> : DR</a:t>
            </a:r>
            <a:r>
              <a:rPr lang="ko-KR" altLang="en-US" sz="2800" b="1" dirty="0">
                <a:solidFill>
                  <a:srgbClr val="F3F3F3"/>
                </a:solidFill>
              </a:rPr>
              <a:t> ← </a:t>
            </a:r>
            <a:r>
              <a:rPr lang="en-US" altLang="ko-KR" sz="2800" b="1" dirty="0">
                <a:solidFill>
                  <a:srgbClr val="F3F3F3"/>
                </a:solidFill>
              </a:rPr>
              <a:t>M[AR]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953C7F7-03B9-4366-BCA0-52669F94D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910369"/>
              </p:ext>
            </p:extLst>
          </p:nvPr>
        </p:nvGraphicFramePr>
        <p:xfrm>
          <a:off x="785614" y="3411520"/>
          <a:ext cx="4754562" cy="13716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000009">
                  <a:extLst>
                    <a:ext uri="{9D8B030D-6E8A-4147-A177-3AD203B41FA5}">
                      <a16:colId xmlns:a16="http://schemas.microsoft.com/office/drawing/2014/main" val="2487233642"/>
                    </a:ext>
                  </a:extLst>
                </a:gridCol>
                <a:gridCol w="1938271">
                  <a:extLst>
                    <a:ext uri="{9D8B030D-6E8A-4147-A177-3AD203B41FA5}">
                      <a16:colId xmlns:a16="http://schemas.microsoft.com/office/drawing/2014/main" val="2155827377"/>
                    </a:ext>
                  </a:extLst>
                </a:gridCol>
                <a:gridCol w="1816282">
                  <a:extLst>
                    <a:ext uri="{9D8B030D-6E8A-4147-A177-3AD203B41FA5}">
                      <a16:colId xmlns:a16="http://schemas.microsoft.com/office/drawing/2014/main" val="38233209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AR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DR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500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00000111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00000000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8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00000111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00010100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7428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16E3937-FB4A-4D62-A164-44705223C183}"/>
              </a:ext>
            </a:extLst>
          </p:cNvPr>
          <p:cNvSpPr txBox="1"/>
          <p:nvPr/>
        </p:nvSpPr>
        <p:spPr>
          <a:xfrm>
            <a:off x="991467" y="516789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3F3F3"/>
                </a:solidFill>
              </a:rPr>
              <a:t>※M[7] = 00010100(14)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8F8926-6638-447D-A4B4-F5C5D4CAF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3" t="7724" r="7398" b="11960"/>
          <a:stretch/>
        </p:blipFill>
        <p:spPr>
          <a:xfrm>
            <a:off x="6201787" y="3887765"/>
            <a:ext cx="5223528" cy="27515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325A0D1-CFA4-48C1-AE11-096ACE3A20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4" t="4782"/>
          <a:stretch/>
        </p:blipFill>
        <p:spPr>
          <a:xfrm>
            <a:off x="6211999" y="1011230"/>
            <a:ext cx="5223528" cy="27515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D9CA404-5054-4DF0-8CEC-FA2B05056F3E}"/>
                  </a:ext>
                </a:extLst>
              </p14:cNvPr>
              <p14:cNvContentPartPr/>
              <p14:nvPr/>
            </p14:nvContentPartPr>
            <p14:xfrm>
              <a:off x="9531360" y="3435480"/>
              <a:ext cx="1232280" cy="1526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D9CA404-5054-4DF0-8CEC-FA2B05056F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15520" y="3372120"/>
                <a:ext cx="12636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6E025F0B-414A-415D-879D-0EFE79CFA226}"/>
                  </a:ext>
                </a:extLst>
              </p14:cNvPr>
              <p14:cNvContentPartPr/>
              <p14:nvPr/>
            </p14:nvContentPartPr>
            <p14:xfrm>
              <a:off x="9594720" y="6254640"/>
              <a:ext cx="1213200" cy="1720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6E025F0B-414A-415D-879D-0EFE79CFA2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78880" y="6191280"/>
                <a:ext cx="1244520" cy="29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9777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EFCDEB4-FE04-44A7-9669-A7ADBE94BAF3}"/>
              </a:ext>
            </a:extLst>
          </p:cNvPr>
          <p:cNvSpPr/>
          <p:nvPr/>
        </p:nvSpPr>
        <p:spPr>
          <a:xfrm>
            <a:off x="681453" y="367652"/>
            <a:ext cx="26404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동작 설명</a:t>
            </a:r>
            <a:endParaRPr lang="en-US" altLang="ko-KR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9D0868-D055-41A8-AFB2-EF1642F6DD72}"/>
              </a:ext>
            </a:extLst>
          </p:cNvPr>
          <p:cNvSpPr/>
          <p:nvPr/>
        </p:nvSpPr>
        <p:spPr>
          <a:xfrm>
            <a:off x="3325124" y="534379"/>
            <a:ext cx="97334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  <a:endParaRPr lang="en-US" altLang="ko-K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4348E-C65E-4FE3-A74E-85A1592F04DF}"/>
              </a:ext>
            </a:extLst>
          </p:cNvPr>
          <p:cNvSpPr txBox="1"/>
          <p:nvPr/>
        </p:nvSpPr>
        <p:spPr>
          <a:xfrm>
            <a:off x="1277449" y="1969854"/>
            <a:ext cx="42867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(001)</a:t>
            </a:r>
          </a:p>
          <a:p>
            <a:r>
              <a:rPr lang="en-US" altLang="ko-KR" sz="2800" b="1" dirty="0"/>
              <a:t>D1T4</a:t>
            </a:r>
            <a:r>
              <a:rPr lang="en-US" altLang="ko-KR" sz="2800" b="1" dirty="0">
                <a:solidFill>
                  <a:srgbClr val="F3F3F3"/>
                </a:solidFill>
              </a:rPr>
              <a:t> : AC</a:t>
            </a:r>
            <a:r>
              <a:rPr lang="ko-KR" altLang="en-US" sz="2800" b="1" dirty="0">
                <a:solidFill>
                  <a:srgbClr val="F3F3F3"/>
                </a:solidFill>
              </a:rPr>
              <a:t> ← </a:t>
            </a:r>
            <a:r>
              <a:rPr lang="ko-KR" altLang="en-US" sz="2800" b="1" dirty="0">
                <a:solidFill>
                  <a:schemeClr val="bg1"/>
                </a:solidFill>
              </a:rPr>
              <a:t>AC </a:t>
            </a:r>
            <a:r>
              <a:rPr lang="en-US" altLang="ko-KR" sz="2800" b="1" dirty="0">
                <a:solidFill>
                  <a:schemeClr val="bg1"/>
                </a:solidFill>
              </a:rPr>
              <a:t>+ DR</a:t>
            </a:r>
            <a:r>
              <a:rPr lang="ko-KR" altLang="en-US" sz="2800" b="1" dirty="0">
                <a:solidFill>
                  <a:schemeClr val="bg1"/>
                </a:solidFill>
              </a:rPr>
              <a:t>, 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       E </a:t>
            </a:r>
            <a:r>
              <a:rPr lang="ko-KR" altLang="en-US" sz="2800" b="1" dirty="0">
                <a:solidFill>
                  <a:schemeClr val="bg1"/>
                </a:solidFill>
              </a:rPr>
              <a:t>← </a:t>
            </a:r>
            <a:r>
              <a:rPr lang="en-US" altLang="ko-KR" sz="2800" b="1" dirty="0" err="1">
                <a:solidFill>
                  <a:schemeClr val="bg1"/>
                </a:solidFill>
              </a:rPr>
              <a:t>Cout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</a:rPr>
              <a:t>SC ← 0</a:t>
            </a:r>
            <a:r>
              <a:rPr lang="ko-KR" altLang="en-US" sz="2800" b="1" dirty="0">
                <a:solidFill>
                  <a:srgbClr val="F3F3F3"/>
                </a:solidFill>
              </a:rPr>
              <a:t> </a:t>
            </a:r>
            <a:endParaRPr lang="en-US" altLang="ko-KR" sz="2800" b="1" dirty="0">
              <a:solidFill>
                <a:srgbClr val="F3F3F3"/>
              </a:solidFill>
            </a:endParaRPr>
          </a:p>
        </p:txBody>
      </p:sp>
      <p:graphicFrame>
        <p:nvGraphicFramePr>
          <p:cNvPr id="11" name="표 7">
            <a:extLst>
              <a:ext uri="{FF2B5EF4-FFF2-40B4-BE49-F238E27FC236}">
                <a16:creationId xmlns:a16="http://schemas.microsoft.com/office/drawing/2014/main" id="{42062D6E-9211-4DBC-83C1-58F9F7450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999732"/>
              </p:ext>
            </p:extLst>
          </p:nvPr>
        </p:nvGraphicFramePr>
        <p:xfrm>
          <a:off x="839113" y="3547238"/>
          <a:ext cx="5256888" cy="13716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37894">
                  <a:extLst>
                    <a:ext uri="{9D8B030D-6E8A-4147-A177-3AD203B41FA5}">
                      <a16:colId xmlns:a16="http://schemas.microsoft.com/office/drawing/2014/main" val="2487233642"/>
                    </a:ext>
                  </a:extLst>
                </a:gridCol>
                <a:gridCol w="1545021">
                  <a:extLst>
                    <a:ext uri="{9D8B030D-6E8A-4147-A177-3AD203B41FA5}">
                      <a16:colId xmlns:a16="http://schemas.microsoft.com/office/drawing/2014/main" val="2155827377"/>
                    </a:ext>
                  </a:extLst>
                </a:gridCol>
                <a:gridCol w="1571435">
                  <a:extLst>
                    <a:ext uri="{9D8B030D-6E8A-4147-A177-3AD203B41FA5}">
                      <a16:colId xmlns:a16="http://schemas.microsoft.com/office/drawing/2014/main" val="3823320901"/>
                    </a:ext>
                  </a:extLst>
                </a:gridCol>
                <a:gridCol w="851269">
                  <a:extLst>
                    <a:ext uri="{9D8B030D-6E8A-4147-A177-3AD203B41FA5}">
                      <a16:colId xmlns:a16="http://schemas.microsoft.com/office/drawing/2014/main" val="2260017712"/>
                    </a:ext>
                  </a:extLst>
                </a:gridCol>
                <a:gridCol w="851269">
                  <a:extLst>
                    <a:ext uri="{9D8B030D-6E8A-4147-A177-3AD203B41FA5}">
                      <a16:colId xmlns:a16="http://schemas.microsoft.com/office/drawing/2014/main" val="29693236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AC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DR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SC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E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500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00000000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00010100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8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00010100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00010100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7428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214992D-972C-4984-B744-55119CFB65D8}"/>
              </a:ext>
            </a:extLst>
          </p:cNvPr>
          <p:cNvSpPr txBox="1"/>
          <p:nvPr/>
        </p:nvSpPr>
        <p:spPr>
          <a:xfrm>
            <a:off x="1150491" y="5303616"/>
            <a:ext cx="4342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3F3F3"/>
                </a:solidFill>
              </a:rPr>
              <a:t>※M[10] = 00000100(04)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562C2E-D74B-4364-961A-625C2E606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391" y="2281446"/>
            <a:ext cx="5485365" cy="33320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C8FB6E15-B81B-4C1E-B166-004E8B48F693}"/>
                  </a:ext>
                </a:extLst>
              </p14:cNvPr>
              <p14:cNvContentPartPr/>
              <p14:nvPr/>
            </p14:nvContentPartPr>
            <p14:xfrm>
              <a:off x="10242720" y="3854520"/>
              <a:ext cx="1200240" cy="1652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8FB6E15-B81B-4C1E-B166-004E8B48F6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6880" y="3791160"/>
                <a:ext cx="1231560" cy="29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6064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EFCDEB4-FE04-44A7-9669-A7ADBE94BAF3}"/>
              </a:ext>
            </a:extLst>
          </p:cNvPr>
          <p:cNvSpPr/>
          <p:nvPr/>
        </p:nvSpPr>
        <p:spPr>
          <a:xfrm>
            <a:off x="681453" y="367652"/>
            <a:ext cx="26404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동작 설명</a:t>
            </a:r>
            <a:endParaRPr lang="en-US" altLang="ko-KR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9D0868-D055-41A8-AFB2-EF1642F6DD72}"/>
              </a:ext>
            </a:extLst>
          </p:cNvPr>
          <p:cNvSpPr/>
          <p:nvPr/>
        </p:nvSpPr>
        <p:spPr>
          <a:xfrm>
            <a:off x="3369688" y="534379"/>
            <a:ext cx="88421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LDA</a:t>
            </a:r>
            <a:endParaRPr lang="en-US" altLang="ko-K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93B213-256D-40FD-AD7B-FC4596D93F54}"/>
              </a:ext>
            </a:extLst>
          </p:cNvPr>
          <p:cNvSpPr txBox="1"/>
          <p:nvPr/>
        </p:nvSpPr>
        <p:spPr>
          <a:xfrm>
            <a:off x="1507159" y="1883679"/>
            <a:ext cx="36295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(002)</a:t>
            </a:r>
          </a:p>
          <a:p>
            <a:r>
              <a:rPr lang="en-US" altLang="ko-KR" sz="2800" b="1" dirty="0"/>
              <a:t>D2T3</a:t>
            </a:r>
            <a:r>
              <a:rPr lang="en-US" altLang="ko-KR" sz="2800" b="1" dirty="0">
                <a:solidFill>
                  <a:srgbClr val="F3F3F3"/>
                </a:solidFill>
              </a:rPr>
              <a:t> : DR</a:t>
            </a:r>
            <a:r>
              <a:rPr lang="ko-KR" altLang="en-US" sz="2800" b="1" dirty="0">
                <a:solidFill>
                  <a:srgbClr val="F3F3F3"/>
                </a:solidFill>
              </a:rPr>
              <a:t> ← </a:t>
            </a:r>
            <a:r>
              <a:rPr lang="en-US" altLang="ko-KR" sz="2800" b="1" dirty="0">
                <a:solidFill>
                  <a:srgbClr val="F3F3F3"/>
                </a:solidFill>
              </a:rPr>
              <a:t>M[AR]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1F2F8A4-8F27-4BE6-B65B-4CE5B1D68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128241"/>
              </p:ext>
            </p:extLst>
          </p:nvPr>
        </p:nvGraphicFramePr>
        <p:xfrm>
          <a:off x="944638" y="3484174"/>
          <a:ext cx="4754562" cy="13716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000009">
                  <a:extLst>
                    <a:ext uri="{9D8B030D-6E8A-4147-A177-3AD203B41FA5}">
                      <a16:colId xmlns:a16="http://schemas.microsoft.com/office/drawing/2014/main" val="2487233642"/>
                    </a:ext>
                  </a:extLst>
                </a:gridCol>
                <a:gridCol w="1938271">
                  <a:extLst>
                    <a:ext uri="{9D8B030D-6E8A-4147-A177-3AD203B41FA5}">
                      <a16:colId xmlns:a16="http://schemas.microsoft.com/office/drawing/2014/main" val="2155827377"/>
                    </a:ext>
                  </a:extLst>
                </a:gridCol>
                <a:gridCol w="1816282">
                  <a:extLst>
                    <a:ext uri="{9D8B030D-6E8A-4147-A177-3AD203B41FA5}">
                      <a16:colId xmlns:a16="http://schemas.microsoft.com/office/drawing/2014/main" val="38233209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AR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DR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500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000001001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00000100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8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000001001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10000101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7428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FFB55D1-4B78-4F90-9F03-61E5E0484B42}"/>
              </a:ext>
            </a:extLst>
          </p:cNvPr>
          <p:cNvSpPr txBox="1"/>
          <p:nvPr/>
        </p:nvSpPr>
        <p:spPr>
          <a:xfrm>
            <a:off x="1150491" y="5240552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3F3F3"/>
                </a:solidFill>
              </a:rPr>
              <a:t>※M[9] = 10000101(85)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2C9F5F-CBE3-4BFA-A39C-A22125088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952"/>
          <a:stretch/>
        </p:blipFill>
        <p:spPr>
          <a:xfrm>
            <a:off x="6096000" y="3897603"/>
            <a:ext cx="5395783" cy="26858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869FE8-F5BB-4FAD-9ABE-E5021D895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804"/>
          <a:stretch/>
        </p:blipFill>
        <p:spPr>
          <a:xfrm>
            <a:off x="6096000" y="973281"/>
            <a:ext cx="5395785" cy="26858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35E4CA63-D5B5-467B-AF71-C6CBF0424C72}"/>
                  </a:ext>
                </a:extLst>
              </p14:cNvPr>
              <p14:cNvContentPartPr/>
              <p14:nvPr/>
            </p14:nvContentPartPr>
            <p14:xfrm>
              <a:off x="9372600" y="3308400"/>
              <a:ext cx="1143360" cy="1335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35E4CA63-D5B5-467B-AF71-C6CBF0424C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56760" y="3245040"/>
                <a:ext cx="117468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85CF495-23E8-410E-99EC-30ECFBBCC1EB}"/>
                  </a:ext>
                </a:extLst>
              </p14:cNvPr>
              <p14:cNvContentPartPr/>
              <p14:nvPr/>
            </p14:nvContentPartPr>
            <p14:xfrm>
              <a:off x="9347040" y="3397320"/>
              <a:ext cx="483120" cy="320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85CF495-23E8-410E-99EC-30ECFBBCC1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31200" y="3333960"/>
                <a:ext cx="5144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DDC9ADE7-22EF-401F-92B7-1D26F4AEBF34}"/>
                  </a:ext>
                </a:extLst>
              </p14:cNvPr>
              <p14:cNvContentPartPr/>
              <p14:nvPr/>
            </p14:nvContentPartPr>
            <p14:xfrm>
              <a:off x="9398160" y="6280200"/>
              <a:ext cx="1130400" cy="1335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DDC9ADE7-22EF-401F-92B7-1D26F4AEBF3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82320" y="6216840"/>
                <a:ext cx="1161720" cy="26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4060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EFCDEB4-FE04-44A7-9669-A7ADBE94BAF3}"/>
              </a:ext>
            </a:extLst>
          </p:cNvPr>
          <p:cNvSpPr/>
          <p:nvPr/>
        </p:nvSpPr>
        <p:spPr>
          <a:xfrm>
            <a:off x="681453" y="367652"/>
            <a:ext cx="26404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동작 설명</a:t>
            </a:r>
            <a:endParaRPr lang="en-US" altLang="ko-KR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9D0868-D055-41A8-AFB2-EF1642F6DD72}"/>
              </a:ext>
            </a:extLst>
          </p:cNvPr>
          <p:cNvSpPr/>
          <p:nvPr/>
        </p:nvSpPr>
        <p:spPr>
          <a:xfrm>
            <a:off x="3369688" y="534379"/>
            <a:ext cx="88421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LDA</a:t>
            </a:r>
            <a:endParaRPr lang="en-US" altLang="ko-K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FA4F1-87B8-4038-8764-09B9A0671D9E}"/>
              </a:ext>
            </a:extLst>
          </p:cNvPr>
          <p:cNvSpPr txBox="1"/>
          <p:nvPr/>
        </p:nvSpPr>
        <p:spPr>
          <a:xfrm>
            <a:off x="1277449" y="1969854"/>
            <a:ext cx="32374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(002)</a:t>
            </a:r>
          </a:p>
          <a:p>
            <a:r>
              <a:rPr lang="en-US" altLang="ko-KR" sz="2800" b="1" dirty="0"/>
              <a:t>D2T4</a:t>
            </a:r>
            <a:r>
              <a:rPr lang="en-US" altLang="ko-KR" sz="2800" b="1" dirty="0">
                <a:solidFill>
                  <a:srgbClr val="F3F3F3"/>
                </a:solidFill>
              </a:rPr>
              <a:t> : AC</a:t>
            </a:r>
            <a:r>
              <a:rPr lang="ko-KR" altLang="en-US" sz="2800" b="1" dirty="0">
                <a:solidFill>
                  <a:srgbClr val="F3F3F3"/>
                </a:solidFill>
              </a:rPr>
              <a:t> ← </a:t>
            </a:r>
            <a:r>
              <a:rPr lang="en-US" altLang="ko-KR" sz="2800" b="1" dirty="0">
                <a:solidFill>
                  <a:schemeClr val="bg1"/>
                </a:solidFill>
              </a:rPr>
              <a:t>DR, 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          </a:t>
            </a:r>
            <a:r>
              <a:rPr lang="ko-KR" altLang="en-US" sz="2800" b="1" dirty="0">
                <a:solidFill>
                  <a:schemeClr val="bg1"/>
                </a:solidFill>
              </a:rPr>
              <a:t>SC ← 0</a:t>
            </a:r>
            <a:r>
              <a:rPr lang="ko-KR" altLang="en-US" sz="2800" b="1" dirty="0">
                <a:solidFill>
                  <a:srgbClr val="F3F3F3"/>
                </a:solidFill>
              </a:rPr>
              <a:t> </a:t>
            </a:r>
            <a:endParaRPr lang="en-US" altLang="ko-KR" sz="2800" b="1" dirty="0">
              <a:solidFill>
                <a:srgbClr val="F3F3F3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32B7D4F-0596-4045-9CDE-21863B076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852689"/>
              </p:ext>
            </p:extLst>
          </p:nvPr>
        </p:nvGraphicFramePr>
        <p:xfrm>
          <a:off x="1075599" y="3547238"/>
          <a:ext cx="4405619" cy="13716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37894">
                  <a:extLst>
                    <a:ext uri="{9D8B030D-6E8A-4147-A177-3AD203B41FA5}">
                      <a16:colId xmlns:a16="http://schemas.microsoft.com/office/drawing/2014/main" val="2487233642"/>
                    </a:ext>
                  </a:extLst>
                </a:gridCol>
                <a:gridCol w="1545021">
                  <a:extLst>
                    <a:ext uri="{9D8B030D-6E8A-4147-A177-3AD203B41FA5}">
                      <a16:colId xmlns:a16="http://schemas.microsoft.com/office/drawing/2014/main" val="2155827377"/>
                    </a:ext>
                  </a:extLst>
                </a:gridCol>
                <a:gridCol w="1571435">
                  <a:extLst>
                    <a:ext uri="{9D8B030D-6E8A-4147-A177-3AD203B41FA5}">
                      <a16:colId xmlns:a16="http://schemas.microsoft.com/office/drawing/2014/main" val="3823320901"/>
                    </a:ext>
                  </a:extLst>
                </a:gridCol>
                <a:gridCol w="851269">
                  <a:extLst>
                    <a:ext uri="{9D8B030D-6E8A-4147-A177-3AD203B41FA5}">
                      <a16:colId xmlns:a16="http://schemas.microsoft.com/office/drawing/2014/main" val="22600177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AC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DR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SC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500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00000100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10000101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8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10000101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10000101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7428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28E8FDE-C1E3-4EE7-B04E-419211A4A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311" y="1969854"/>
            <a:ext cx="5698582" cy="36556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B7D549B5-CA4C-4256-94F4-FCBB8D661FC1}"/>
                  </a:ext>
                </a:extLst>
              </p14:cNvPr>
              <p14:cNvContentPartPr/>
              <p14:nvPr/>
            </p14:nvContentPartPr>
            <p14:xfrm>
              <a:off x="7493040" y="4260960"/>
              <a:ext cx="1206720" cy="1335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B7D549B5-CA4C-4256-94F4-FCBB8D661F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77200" y="4197600"/>
                <a:ext cx="1238040" cy="26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2949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BFF32C2-A47F-4463-8F04-562B61D7055B}"/>
              </a:ext>
            </a:extLst>
          </p:cNvPr>
          <p:cNvSpPr/>
          <p:nvPr/>
        </p:nvSpPr>
        <p:spPr>
          <a:xfrm>
            <a:off x="11210316" y="79447"/>
            <a:ext cx="50543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0"/>
                <a:solidFill>
                  <a:srgbClr val="F3F3F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altLang="ko-KR" sz="4400" b="1" cap="none" spc="0" dirty="0">
              <a:ln w="0"/>
              <a:solidFill>
                <a:srgbClr val="F3F3F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1DFA2C-9EC3-423E-9D4E-E3B805B181A8}"/>
              </a:ext>
            </a:extLst>
          </p:cNvPr>
          <p:cNvSpPr/>
          <p:nvPr/>
        </p:nvSpPr>
        <p:spPr>
          <a:xfrm>
            <a:off x="757607" y="391166"/>
            <a:ext cx="15327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</a:t>
            </a:r>
            <a:endParaRPr lang="en-US" altLang="ko-KR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E0D4FB-D733-48A6-B2F5-76FF44F24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5"/>
          <a:stretch/>
        </p:blipFill>
        <p:spPr>
          <a:xfrm>
            <a:off x="1838326" y="1160607"/>
            <a:ext cx="8644344" cy="542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54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EFCDEB4-FE04-44A7-9669-A7ADBE94BAF3}"/>
              </a:ext>
            </a:extLst>
          </p:cNvPr>
          <p:cNvSpPr/>
          <p:nvPr/>
        </p:nvSpPr>
        <p:spPr>
          <a:xfrm>
            <a:off x="681453" y="367652"/>
            <a:ext cx="26404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동작 설명</a:t>
            </a:r>
            <a:endParaRPr lang="en-US" altLang="ko-KR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9D0868-D055-41A8-AFB2-EF1642F6DD72}"/>
              </a:ext>
            </a:extLst>
          </p:cNvPr>
          <p:cNvSpPr/>
          <p:nvPr/>
        </p:nvSpPr>
        <p:spPr>
          <a:xfrm>
            <a:off x="3400433" y="534379"/>
            <a:ext cx="82272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</a:t>
            </a:r>
            <a:endParaRPr lang="en-US" altLang="ko-K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93F476-94E8-4977-A32A-3E585C6A4454}"/>
              </a:ext>
            </a:extLst>
          </p:cNvPr>
          <p:cNvSpPr txBox="1"/>
          <p:nvPr/>
        </p:nvSpPr>
        <p:spPr>
          <a:xfrm>
            <a:off x="1277449" y="1969854"/>
            <a:ext cx="382572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(003)</a:t>
            </a:r>
          </a:p>
          <a:p>
            <a:r>
              <a:rPr lang="en-US" altLang="ko-KR" sz="2800" b="1" dirty="0"/>
              <a:t>D3T3</a:t>
            </a:r>
            <a:r>
              <a:rPr lang="en-US" altLang="ko-KR" sz="2800" b="1" dirty="0">
                <a:solidFill>
                  <a:srgbClr val="F3F3F3"/>
                </a:solidFill>
              </a:rPr>
              <a:t> : M[AR]</a:t>
            </a:r>
            <a:r>
              <a:rPr lang="ko-KR" altLang="en-US" sz="2800" b="1" dirty="0">
                <a:solidFill>
                  <a:srgbClr val="F3F3F3"/>
                </a:solidFill>
              </a:rPr>
              <a:t> ← </a:t>
            </a:r>
            <a:r>
              <a:rPr lang="en-US" altLang="ko-KR" sz="2800" b="1" dirty="0">
                <a:solidFill>
                  <a:schemeClr val="bg1"/>
                </a:solidFill>
              </a:rPr>
              <a:t>AC, 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          </a:t>
            </a:r>
            <a:r>
              <a:rPr lang="ko-KR" altLang="en-US" sz="2800" b="1" dirty="0">
                <a:solidFill>
                  <a:schemeClr val="bg1"/>
                </a:solidFill>
              </a:rPr>
              <a:t>SC ← 0</a:t>
            </a:r>
            <a:r>
              <a:rPr lang="ko-KR" altLang="en-US" sz="2800" b="1" dirty="0">
                <a:solidFill>
                  <a:srgbClr val="F3F3F3"/>
                </a:solidFill>
              </a:rPr>
              <a:t> </a:t>
            </a:r>
            <a:endParaRPr lang="en-US" altLang="ko-KR" sz="2800" b="1" dirty="0">
              <a:solidFill>
                <a:srgbClr val="F3F3F3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A163D73-E2C7-4042-BFE4-472BBC25C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712745"/>
              </p:ext>
            </p:extLst>
          </p:nvPr>
        </p:nvGraphicFramePr>
        <p:xfrm>
          <a:off x="1075599" y="3547238"/>
          <a:ext cx="4405619" cy="13716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37894">
                  <a:extLst>
                    <a:ext uri="{9D8B030D-6E8A-4147-A177-3AD203B41FA5}">
                      <a16:colId xmlns:a16="http://schemas.microsoft.com/office/drawing/2014/main" val="2487233642"/>
                    </a:ext>
                  </a:extLst>
                </a:gridCol>
                <a:gridCol w="1545021">
                  <a:extLst>
                    <a:ext uri="{9D8B030D-6E8A-4147-A177-3AD203B41FA5}">
                      <a16:colId xmlns:a16="http://schemas.microsoft.com/office/drawing/2014/main" val="2155827377"/>
                    </a:ext>
                  </a:extLst>
                </a:gridCol>
                <a:gridCol w="1571435">
                  <a:extLst>
                    <a:ext uri="{9D8B030D-6E8A-4147-A177-3AD203B41FA5}">
                      <a16:colId xmlns:a16="http://schemas.microsoft.com/office/drawing/2014/main" val="3823320901"/>
                    </a:ext>
                  </a:extLst>
                </a:gridCol>
                <a:gridCol w="851269">
                  <a:extLst>
                    <a:ext uri="{9D8B030D-6E8A-4147-A177-3AD203B41FA5}">
                      <a16:colId xmlns:a16="http://schemas.microsoft.com/office/drawing/2014/main" val="22600177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M[AR]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AC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SC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500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01101000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10000101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3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8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10000101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10000101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7428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81E2FE9-7F27-4C1D-AD10-117DF04990D3}"/>
              </a:ext>
            </a:extLst>
          </p:cNvPr>
          <p:cNvSpPr txBox="1"/>
          <p:nvPr/>
        </p:nvSpPr>
        <p:spPr>
          <a:xfrm>
            <a:off x="1150491" y="5303616"/>
            <a:ext cx="44262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3F3F3"/>
                </a:solidFill>
              </a:rPr>
              <a:t>※M[0d] = 01101000(68)</a:t>
            </a:r>
          </a:p>
          <a:p>
            <a:r>
              <a:rPr lang="en-US" altLang="ko-KR" sz="2800" b="1" dirty="0">
                <a:solidFill>
                  <a:srgbClr val="F3F3F3"/>
                </a:solidFill>
              </a:rPr>
              <a:t>    10000101 = 85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1AF78C-DC20-45F3-95C6-32F18DB3F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695" y="1046628"/>
            <a:ext cx="5312365" cy="25700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DA5010-89BC-493B-9653-B178041DC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1"/>
          <a:stretch/>
        </p:blipFill>
        <p:spPr>
          <a:xfrm>
            <a:off x="5956382" y="3879450"/>
            <a:ext cx="5312678" cy="25700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C5B89C5C-7E81-4C9B-A99E-1D4C752D2251}"/>
                  </a:ext>
                </a:extLst>
              </p14:cNvPr>
              <p14:cNvContentPartPr/>
              <p14:nvPr/>
            </p14:nvContentPartPr>
            <p14:xfrm>
              <a:off x="9740880" y="2444760"/>
              <a:ext cx="1086120" cy="1400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C5B89C5C-7E81-4C9B-A99E-1D4C752D22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5040" y="2381400"/>
                <a:ext cx="11174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2DA9D44-B0FF-4A4A-9632-6154FBB4C0ED}"/>
                  </a:ext>
                </a:extLst>
              </p14:cNvPr>
              <p14:cNvContentPartPr/>
              <p14:nvPr/>
            </p14:nvContentPartPr>
            <p14:xfrm>
              <a:off x="6514920" y="1822320"/>
              <a:ext cx="444960" cy="3369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2DA9D44-B0FF-4A4A-9632-6154FBB4C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9080" y="1758960"/>
                <a:ext cx="47628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11EC63EE-F7D4-4D4B-A4DF-D9800DD822C3}"/>
                  </a:ext>
                </a:extLst>
              </p14:cNvPr>
              <p14:cNvContentPartPr/>
              <p14:nvPr/>
            </p14:nvContentPartPr>
            <p14:xfrm>
              <a:off x="6502320" y="4711680"/>
              <a:ext cx="457560" cy="3877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11EC63EE-F7D4-4D4B-A4DF-D9800DD822C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86480" y="4648320"/>
                <a:ext cx="488880" cy="51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4807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EFCDEB4-FE04-44A7-9669-A7ADBE94BAF3}"/>
              </a:ext>
            </a:extLst>
          </p:cNvPr>
          <p:cNvSpPr/>
          <p:nvPr/>
        </p:nvSpPr>
        <p:spPr>
          <a:xfrm>
            <a:off x="681453" y="367652"/>
            <a:ext cx="26404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동작 설명</a:t>
            </a:r>
            <a:endParaRPr lang="en-US" altLang="ko-KR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9D0868-D055-41A8-AFB2-EF1642F6DD72}"/>
              </a:ext>
            </a:extLst>
          </p:cNvPr>
          <p:cNvSpPr/>
          <p:nvPr/>
        </p:nvSpPr>
        <p:spPr>
          <a:xfrm>
            <a:off x="3329933" y="534379"/>
            <a:ext cx="96372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BUN</a:t>
            </a:r>
            <a:endParaRPr lang="en-US" altLang="ko-K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2F0CE-7A07-485A-B996-8791F9FE41B4}"/>
              </a:ext>
            </a:extLst>
          </p:cNvPr>
          <p:cNvSpPr txBox="1"/>
          <p:nvPr/>
        </p:nvSpPr>
        <p:spPr>
          <a:xfrm>
            <a:off x="1277449" y="1969854"/>
            <a:ext cx="30700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(004)</a:t>
            </a:r>
          </a:p>
          <a:p>
            <a:r>
              <a:rPr lang="en-US" altLang="ko-KR" sz="2800" b="1" dirty="0"/>
              <a:t>D4T3</a:t>
            </a:r>
            <a:r>
              <a:rPr lang="en-US" altLang="ko-KR" sz="2800" b="1" dirty="0">
                <a:solidFill>
                  <a:srgbClr val="F3F3F3"/>
                </a:solidFill>
              </a:rPr>
              <a:t> : PC</a:t>
            </a:r>
            <a:r>
              <a:rPr lang="ko-KR" altLang="en-US" sz="2800" b="1" dirty="0">
                <a:solidFill>
                  <a:srgbClr val="F3F3F3"/>
                </a:solidFill>
              </a:rPr>
              <a:t>← </a:t>
            </a:r>
            <a:r>
              <a:rPr lang="en-US" altLang="ko-KR" sz="2800" b="1" dirty="0">
                <a:solidFill>
                  <a:schemeClr val="bg1"/>
                </a:solidFill>
              </a:rPr>
              <a:t>AR, 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          </a:t>
            </a:r>
            <a:r>
              <a:rPr lang="ko-KR" altLang="en-US" sz="2800" b="1" dirty="0">
                <a:solidFill>
                  <a:schemeClr val="bg1"/>
                </a:solidFill>
              </a:rPr>
              <a:t>SC ← 0</a:t>
            </a:r>
            <a:r>
              <a:rPr lang="ko-KR" altLang="en-US" sz="2800" b="1" dirty="0">
                <a:solidFill>
                  <a:srgbClr val="F3F3F3"/>
                </a:solidFill>
              </a:rPr>
              <a:t> </a:t>
            </a:r>
            <a:endParaRPr lang="en-US" altLang="ko-KR" sz="2800" b="1" dirty="0">
              <a:solidFill>
                <a:srgbClr val="F3F3F3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ACD7422-4AF6-4F71-9A1E-388866FF8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094205"/>
              </p:ext>
            </p:extLst>
          </p:nvPr>
        </p:nvGraphicFramePr>
        <p:xfrm>
          <a:off x="1075599" y="3547238"/>
          <a:ext cx="4405619" cy="13716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37894">
                  <a:extLst>
                    <a:ext uri="{9D8B030D-6E8A-4147-A177-3AD203B41FA5}">
                      <a16:colId xmlns:a16="http://schemas.microsoft.com/office/drawing/2014/main" val="2487233642"/>
                    </a:ext>
                  </a:extLst>
                </a:gridCol>
                <a:gridCol w="1545021">
                  <a:extLst>
                    <a:ext uri="{9D8B030D-6E8A-4147-A177-3AD203B41FA5}">
                      <a16:colId xmlns:a16="http://schemas.microsoft.com/office/drawing/2014/main" val="2155827377"/>
                    </a:ext>
                  </a:extLst>
                </a:gridCol>
                <a:gridCol w="1571435">
                  <a:extLst>
                    <a:ext uri="{9D8B030D-6E8A-4147-A177-3AD203B41FA5}">
                      <a16:colId xmlns:a16="http://schemas.microsoft.com/office/drawing/2014/main" val="3823320901"/>
                    </a:ext>
                  </a:extLst>
                </a:gridCol>
                <a:gridCol w="851269">
                  <a:extLst>
                    <a:ext uri="{9D8B030D-6E8A-4147-A177-3AD203B41FA5}">
                      <a16:colId xmlns:a16="http://schemas.microsoft.com/office/drawing/2014/main" val="22600177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PC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AR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SC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500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00000101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00000011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3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8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00000011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00000011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7428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8657106-C36A-499D-A6EA-B3FDE61EB45F}"/>
              </a:ext>
            </a:extLst>
          </p:cNvPr>
          <p:cNvSpPr txBox="1"/>
          <p:nvPr/>
        </p:nvSpPr>
        <p:spPr>
          <a:xfrm>
            <a:off x="1150491" y="530361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3F3F3"/>
                </a:solidFill>
              </a:rPr>
              <a:t>※M[4] = 10000011(83)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D12018-25B3-48D7-A6E6-2D4CA176A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3" t="2279" r="12488" b="4669"/>
          <a:stretch/>
        </p:blipFill>
        <p:spPr>
          <a:xfrm>
            <a:off x="6679096" y="215276"/>
            <a:ext cx="3756991" cy="31520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B313E71-EF37-4E7E-8F77-2C0DEEA9E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33" b="3553"/>
          <a:stretch/>
        </p:blipFill>
        <p:spPr>
          <a:xfrm>
            <a:off x="6673185" y="3547237"/>
            <a:ext cx="3762902" cy="30954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C8EA88C9-9ED0-4937-B093-D4FECA34BAA2}"/>
                  </a:ext>
                </a:extLst>
              </p14:cNvPr>
              <p14:cNvContentPartPr/>
              <p14:nvPr/>
            </p14:nvContentPartPr>
            <p14:xfrm>
              <a:off x="8197920" y="3092400"/>
              <a:ext cx="1009800" cy="320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C8EA88C9-9ED0-4937-B093-D4FECA34BA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2080" y="3029040"/>
                <a:ext cx="10411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56A3E5F9-8556-4923-BC68-36CA8B407C44}"/>
                  </a:ext>
                </a:extLst>
              </p14:cNvPr>
              <p14:cNvContentPartPr/>
              <p14:nvPr/>
            </p14:nvContentPartPr>
            <p14:xfrm>
              <a:off x="8134200" y="3187800"/>
              <a:ext cx="109260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56A3E5F9-8556-4923-BC68-36CA8B407C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18360" y="3124440"/>
                <a:ext cx="11239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4B5B4FA2-50ED-4193-8DF1-9C5EF0628178}"/>
                  </a:ext>
                </a:extLst>
              </p14:cNvPr>
              <p14:cNvContentPartPr/>
              <p14:nvPr/>
            </p14:nvContentPartPr>
            <p14:xfrm>
              <a:off x="8204040" y="3219480"/>
              <a:ext cx="100368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4B5B4FA2-50ED-4193-8DF1-9C5EF062817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88200" y="3156120"/>
                <a:ext cx="10350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EA8AF3C9-FDCF-4370-92FC-A90DD52265E9}"/>
                  </a:ext>
                </a:extLst>
              </p14:cNvPr>
              <p14:cNvContentPartPr/>
              <p14:nvPr/>
            </p14:nvContentPartPr>
            <p14:xfrm>
              <a:off x="8883720" y="438120"/>
              <a:ext cx="1410120" cy="11181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EA8AF3C9-FDCF-4370-92FC-A90DD52265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67880" y="374760"/>
                <a:ext cx="1441440" cy="12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EA41DB12-9429-472B-9E88-6F1E254A15E3}"/>
                  </a:ext>
                </a:extLst>
              </p14:cNvPr>
              <p14:cNvContentPartPr/>
              <p14:nvPr/>
            </p14:nvContentPartPr>
            <p14:xfrm>
              <a:off x="8800920" y="3708360"/>
              <a:ext cx="1613520" cy="12578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EA41DB12-9429-472B-9E88-6F1E254A15E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85080" y="3645000"/>
                <a:ext cx="1644840" cy="13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CF43D5D1-891C-4861-8BD2-66C11C170F7B}"/>
                  </a:ext>
                </a:extLst>
              </p14:cNvPr>
              <p14:cNvContentPartPr/>
              <p14:nvPr/>
            </p14:nvContentPartPr>
            <p14:xfrm>
              <a:off x="4832280" y="5486400"/>
              <a:ext cx="197280" cy="68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CF43D5D1-891C-4861-8BD2-66C11C170F7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16440" y="5423040"/>
                <a:ext cx="2286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5E329DF8-2F2E-4866-BF92-63803233A36B}"/>
                  </a:ext>
                </a:extLst>
              </p14:cNvPr>
              <p14:cNvContentPartPr/>
              <p14:nvPr/>
            </p14:nvContentPartPr>
            <p14:xfrm>
              <a:off x="4819680" y="5543640"/>
              <a:ext cx="203400" cy="446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5E329DF8-2F2E-4866-BF92-63803233A36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03840" y="5480280"/>
                <a:ext cx="2347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69A88848-6D21-407A-AF88-DEFFADCC5E94}"/>
                  </a:ext>
                </a:extLst>
              </p14:cNvPr>
              <p14:cNvContentPartPr/>
              <p14:nvPr/>
            </p14:nvContentPartPr>
            <p14:xfrm>
              <a:off x="4832280" y="5683320"/>
              <a:ext cx="178200" cy="129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69A88848-6D21-407A-AF88-DEFFADCC5E9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16440" y="5619960"/>
                <a:ext cx="209520" cy="13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7582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CF07EB-63AB-4894-9286-F3808D67EEBE}"/>
              </a:ext>
            </a:extLst>
          </p:cNvPr>
          <p:cNvSpPr/>
          <p:nvPr/>
        </p:nvSpPr>
        <p:spPr>
          <a:xfrm>
            <a:off x="606472" y="193282"/>
            <a:ext cx="26404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시연 영상</a:t>
            </a:r>
            <a:endParaRPr lang="en-US" altLang="ko-KR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전체 실행">
            <a:hlinkClick r:id="" action="ppaction://media"/>
            <a:extLst>
              <a:ext uri="{FF2B5EF4-FFF2-40B4-BE49-F238E27FC236}">
                <a16:creationId xmlns:a16="http://schemas.microsoft.com/office/drawing/2014/main" id="{3520DFAB-144F-462E-ADA3-0208214D94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0123" y="972566"/>
            <a:ext cx="9577164" cy="565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1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5D2789-908D-4D14-AACB-09113C415B96}"/>
              </a:ext>
            </a:extLst>
          </p:cNvPr>
          <p:cNvSpPr/>
          <p:nvPr/>
        </p:nvSpPr>
        <p:spPr>
          <a:xfrm>
            <a:off x="11210316" y="79447"/>
            <a:ext cx="50543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0"/>
                <a:solidFill>
                  <a:srgbClr val="F3F3F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altLang="ko-KR" sz="4400" b="1" cap="none" spc="0" dirty="0">
              <a:ln w="0"/>
              <a:solidFill>
                <a:srgbClr val="F3F3F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41DF0F-DDF6-4AA5-B5DA-989B0D860F25}"/>
              </a:ext>
            </a:extLst>
          </p:cNvPr>
          <p:cNvSpPr/>
          <p:nvPr/>
        </p:nvSpPr>
        <p:spPr>
          <a:xfrm>
            <a:off x="801905" y="391166"/>
            <a:ext cx="95090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3B2996-9015-43E1-BF69-0B7C24ED4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018" y="2381250"/>
            <a:ext cx="8821964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68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5F3045-0ADE-4BE8-A9EF-B51EF20D29A7}"/>
              </a:ext>
            </a:extLst>
          </p:cNvPr>
          <p:cNvSpPr/>
          <p:nvPr/>
        </p:nvSpPr>
        <p:spPr>
          <a:xfrm>
            <a:off x="11210316" y="79447"/>
            <a:ext cx="50543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0"/>
                <a:solidFill>
                  <a:srgbClr val="F3F3F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altLang="ko-KR" sz="4400" b="1" cap="none" spc="0" dirty="0">
              <a:ln w="0"/>
              <a:solidFill>
                <a:srgbClr val="F3F3F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A1FA92-86C0-425B-A874-CB5BF2638574}"/>
              </a:ext>
            </a:extLst>
          </p:cNvPr>
          <p:cNvSpPr/>
          <p:nvPr/>
        </p:nvSpPr>
        <p:spPr>
          <a:xfrm>
            <a:off x="799477" y="375124"/>
            <a:ext cx="89159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D3D0A3-4D2E-4EBD-9ADC-A92A26B0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06" y="1645317"/>
            <a:ext cx="7826987" cy="4338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6591A-7CFE-4B14-BF54-B23836914207}"/>
              </a:ext>
            </a:extLst>
          </p:cNvPr>
          <p:cNvSpPr txBox="1"/>
          <p:nvPr/>
        </p:nvSpPr>
        <p:spPr>
          <a:xfrm>
            <a:off x="1952043" y="648833"/>
            <a:ext cx="426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3F3F3"/>
                </a:solidFill>
              </a:rPr>
              <a:t>※ </a:t>
            </a:r>
            <a:r>
              <a:rPr lang="ko-KR" altLang="en-US" sz="2000" b="1" dirty="0">
                <a:solidFill>
                  <a:srgbClr val="F3F3F3"/>
                </a:solidFill>
              </a:rPr>
              <a:t>창의 설계 추가 기능 포함된 형태</a:t>
            </a:r>
            <a:endParaRPr lang="en-US" altLang="ko-KR" sz="2000" b="1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6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5F3045-0ADE-4BE8-A9EF-B51EF20D29A7}"/>
              </a:ext>
            </a:extLst>
          </p:cNvPr>
          <p:cNvSpPr/>
          <p:nvPr/>
        </p:nvSpPr>
        <p:spPr>
          <a:xfrm>
            <a:off x="11210316" y="79447"/>
            <a:ext cx="50543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0"/>
                <a:solidFill>
                  <a:srgbClr val="F3F3F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altLang="ko-KR" sz="4400" b="1" cap="none" spc="0" dirty="0">
              <a:ln w="0"/>
              <a:solidFill>
                <a:srgbClr val="F3F3F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A1FA92-86C0-425B-A874-CB5BF2638574}"/>
              </a:ext>
            </a:extLst>
          </p:cNvPr>
          <p:cNvSpPr/>
          <p:nvPr/>
        </p:nvSpPr>
        <p:spPr>
          <a:xfrm>
            <a:off x="699361" y="391166"/>
            <a:ext cx="22147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r>
              <a:rPr lang="en-US" altLang="ko-KR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en-US" altLang="ko-K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(※</a:t>
            </a:r>
            <a:r>
              <a:rPr lang="en-US" altLang="ko-K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</a:t>
            </a:r>
            <a:r>
              <a:rPr lang="ko-KR" altLang="en-US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동일</a:t>
            </a:r>
            <a:r>
              <a:rPr lang="en-US" altLang="ko-K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D1D2A0-5C46-4DCC-9201-08786EB9A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2495549"/>
            <a:ext cx="7105650" cy="230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9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5F3045-0ADE-4BE8-A9EF-B51EF20D29A7}"/>
              </a:ext>
            </a:extLst>
          </p:cNvPr>
          <p:cNvSpPr/>
          <p:nvPr/>
        </p:nvSpPr>
        <p:spPr>
          <a:xfrm>
            <a:off x="11210316" y="79447"/>
            <a:ext cx="50543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0"/>
                <a:solidFill>
                  <a:srgbClr val="F3F3F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altLang="ko-KR" sz="4400" b="1" cap="none" spc="0" dirty="0">
              <a:ln w="0"/>
              <a:solidFill>
                <a:srgbClr val="F3F3F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A1FA92-86C0-425B-A874-CB5BF2638574}"/>
              </a:ext>
            </a:extLst>
          </p:cNvPr>
          <p:cNvSpPr/>
          <p:nvPr/>
        </p:nvSpPr>
        <p:spPr>
          <a:xfrm>
            <a:off x="808038" y="391166"/>
            <a:ext cx="72808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5CD626-80A1-4A4B-96BB-3E7DF1325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857" y="2486025"/>
            <a:ext cx="6640286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02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5F3045-0ADE-4BE8-A9EF-B51EF20D29A7}"/>
              </a:ext>
            </a:extLst>
          </p:cNvPr>
          <p:cNvSpPr/>
          <p:nvPr/>
        </p:nvSpPr>
        <p:spPr>
          <a:xfrm>
            <a:off x="11210316" y="79447"/>
            <a:ext cx="50543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0"/>
                <a:solidFill>
                  <a:srgbClr val="F3F3F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altLang="ko-KR" sz="4400" b="1" cap="none" spc="0" dirty="0">
              <a:ln w="0"/>
              <a:solidFill>
                <a:srgbClr val="F3F3F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A1FA92-86C0-425B-A874-CB5BF2638574}"/>
              </a:ext>
            </a:extLst>
          </p:cNvPr>
          <p:cNvSpPr/>
          <p:nvPr/>
        </p:nvSpPr>
        <p:spPr>
          <a:xfrm>
            <a:off x="805220" y="416041"/>
            <a:ext cx="127470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</a:t>
            </a:r>
            <a:endParaRPr lang="en-US" altLang="ko-KR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F429F4-23CF-4CEA-9268-3B065E972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290512"/>
            <a:ext cx="625792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60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5F3045-0ADE-4BE8-A9EF-B51EF20D29A7}"/>
              </a:ext>
            </a:extLst>
          </p:cNvPr>
          <p:cNvSpPr/>
          <p:nvPr/>
        </p:nvSpPr>
        <p:spPr>
          <a:xfrm>
            <a:off x="11210316" y="79447"/>
            <a:ext cx="50543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0"/>
                <a:solidFill>
                  <a:srgbClr val="F3F3F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altLang="ko-KR" sz="4400" b="1" cap="none" spc="0" dirty="0">
              <a:ln w="0"/>
              <a:solidFill>
                <a:srgbClr val="F3F3F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A1FA92-86C0-425B-A874-CB5BF2638574}"/>
              </a:ext>
            </a:extLst>
          </p:cNvPr>
          <p:cNvSpPr/>
          <p:nvPr/>
        </p:nvSpPr>
        <p:spPr>
          <a:xfrm>
            <a:off x="775024" y="383957"/>
            <a:ext cx="412484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Adder &amp; Logic</a:t>
            </a:r>
            <a:endParaRPr lang="en-US" altLang="ko-KR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95ECEA-2588-4661-A33B-BB74F425E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81212"/>
            <a:ext cx="6324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51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699</Words>
  <Application>Microsoft Office PowerPoint</Application>
  <PresentationFormat>와이드스크린</PresentationFormat>
  <Paragraphs>261</Paragraphs>
  <Slides>32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HY견고딕</vt:lpstr>
      <vt:lpstr>맑은 고딕</vt:lpstr>
      <vt:lpstr>Arial</vt:lpstr>
      <vt:lpstr>Bahnschrift SemiLight SemiConde</vt:lpstr>
      <vt:lpstr>Calibri</vt:lpstr>
      <vt:lpstr>Office 테마</vt:lpstr>
      <vt:lpstr>Term Project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 Project </dc:title>
  <dc:creator>최 영진</dc:creator>
  <cp:lastModifiedBy>최 영진</cp:lastModifiedBy>
  <cp:revision>66</cp:revision>
  <dcterms:created xsi:type="dcterms:W3CDTF">2020-11-25T12:06:36Z</dcterms:created>
  <dcterms:modified xsi:type="dcterms:W3CDTF">2021-04-09T16:29:47Z</dcterms:modified>
</cp:coreProperties>
</file>